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150" d="100"/>
          <a:sy n="150" d="100"/>
        </p:scale>
        <p:origin x="28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A127C3-8E8B-4EBD-8122-F3091EE1FE06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53FF5F5-B075-48C8-81D8-A8B83901A5B2}">
      <dgm:prSet/>
      <dgm:spPr/>
      <dgm:t>
        <a:bodyPr/>
        <a:lstStyle/>
        <a:p>
          <a:r>
            <a:rPr lang="en-US" b="1" i="0" baseline="0"/>
            <a:t>Description</a:t>
          </a:r>
          <a:r>
            <a:rPr lang="en-US" b="0" i="0" baseline="0"/>
            <a:t>:</a:t>
          </a:r>
          <a:endParaRPr lang="en-US"/>
        </a:p>
      </dgm:t>
    </dgm:pt>
    <dgm:pt modelId="{2468DC37-0E31-49DE-8A94-B1AF4849482B}" type="parTrans" cxnId="{8CB13119-02F2-4FD2-A232-F611B8DB8ACC}">
      <dgm:prSet/>
      <dgm:spPr/>
      <dgm:t>
        <a:bodyPr/>
        <a:lstStyle/>
        <a:p>
          <a:endParaRPr lang="en-US"/>
        </a:p>
      </dgm:t>
    </dgm:pt>
    <dgm:pt modelId="{F19E0AA0-6CDB-4110-A562-4748599B9ECD}" type="sibTrans" cxnId="{8CB13119-02F2-4FD2-A232-F611B8DB8ACC}">
      <dgm:prSet/>
      <dgm:spPr/>
      <dgm:t>
        <a:bodyPr/>
        <a:lstStyle/>
        <a:p>
          <a:endParaRPr lang="en-US"/>
        </a:p>
      </dgm:t>
    </dgm:pt>
    <dgm:pt modelId="{B4CB883D-99E0-40CE-A3B2-B3E06CD644E3}">
      <dgm:prSet/>
      <dgm:spPr/>
      <dgm:t>
        <a:bodyPr/>
        <a:lstStyle/>
        <a:p>
          <a:r>
            <a:rPr lang="en-US" b="0" i="0" baseline="0"/>
            <a:t>Facial images of multiple individuals with varying lighting, pose, and expression.</a:t>
          </a:r>
          <a:endParaRPr lang="en-US"/>
        </a:p>
      </dgm:t>
    </dgm:pt>
    <dgm:pt modelId="{32175C61-93AC-44B9-AA43-7C45659F1BAA}" type="parTrans" cxnId="{8A1D7A62-A087-4BD8-B78D-3473DC012062}">
      <dgm:prSet/>
      <dgm:spPr/>
      <dgm:t>
        <a:bodyPr/>
        <a:lstStyle/>
        <a:p>
          <a:endParaRPr lang="en-US"/>
        </a:p>
      </dgm:t>
    </dgm:pt>
    <dgm:pt modelId="{6AADBD97-F05E-4FE6-B5AA-4430386EEF15}" type="sibTrans" cxnId="{8A1D7A62-A087-4BD8-B78D-3473DC012062}">
      <dgm:prSet/>
      <dgm:spPr/>
      <dgm:t>
        <a:bodyPr/>
        <a:lstStyle/>
        <a:p>
          <a:endParaRPr lang="en-US"/>
        </a:p>
      </dgm:t>
    </dgm:pt>
    <dgm:pt modelId="{4FF0A80E-A17C-46F4-9FE7-5F7FDA32F550}">
      <dgm:prSet/>
      <dgm:spPr/>
      <dgm:t>
        <a:bodyPr/>
        <a:lstStyle/>
        <a:p>
          <a:r>
            <a:rPr lang="en-US" b="0" i="0" baseline="0"/>
            <a:t>Grayscale images resized to a uniform dimension for consistency.</a:t>
          </a:r>
          <a:endParaRPr lang="en-US"/>
        </a:p>
      </dgm:t>
    </dgm:pt>
    <dgm:pt modelId="{C232BBA3-3FA9-4C46-B5C9-2E9ED9BB5968}" type="parTrans" cxnId="{D73E16CB-71BD-4AE2-BB69-8339C30CA91C}">
      <dgm:prSet/>
      <dgm:spPr/>
      <dgm:t>
        <a:bodyPr/>
        <a:lstStyle/>
        <a:p>
          <a:endParaRPr lang="en-US"/>
        </a:p>
      </dgm:t>
    </dgm:pt>
    <dgm:pt modelId="{D936D573-412E-41FF-AEE1-E01E03ABEF41}" type="sibTrans" cxnId="{D73E16CB-71BD-4AE2-BB69-8339C30CA91C}">
      <dgm:prSet/>
      <dgm:spPr/>
      <dgm:t>
        <a:bodyPr/>
        <a:lstStyle/>
        <a:p>
          <a:endParaRPr lang="en-US"/>
        </a:p>
      </dgm:t>
    </dgm:pt>
    <dgm:pt modelId="{11E9DA30-00C2-4A53-85AA-DBF6A4FA14D9}">
      <dgm:prSet/>
      <dgm:spPr/>
      <dgm:t>
        <a:bodyPr/>
        <a:lstStyle/>
        <a:p>
          <a:r>
            <a:rPr lang="en-US" b="1" i="0" baseline="0"/>
            <a:t>Challenges</a:t>
          </a:r>
          <a:r>
            <a:rPr lang="en-US" b="0" i="0" baseline="0"/>
            <a:t>:</a:t>
          </a:r>
          <a:endParaRPr lang="en-US"/>
        </a:p>
      </dgm:t>
    </dgm:pt>
    <dgm:pt modelId="{2561ECA5-962A-44D6-8DDE-DBACCD682616}" type="parTrans" cxnId="{6C8E8C13-B627-4F62-BD35-F0877E9BB1F8}">
      <dgm:prSet/>
      <dgm:spPr/>
      <dgm:t>
        <a:bodyPr/>
        <a:lstStyle/>
        <a:p>
          <a:endParaRPr lang="en-US"/>
        </a:p>
      </dgm:t>
    </dgm:pt>
    <dgm:pt modelId="{F323AB24-1DE6-4488-8F88-4ABB57222AB9}" type="sibTrans" cxnId="{6C8E8C13-B627-4F62-BD35-F0877E9BB1F8}">
      <dgm:prSet/>
      <dgm:spPr/>
      <dgm:t>
        <a:bodyPr/>
        <a:lstStyle/>
        <a:p>
          <a:endParaRPr lang="en-US"/>
        </a:p>
      </dgm:t>
    </dgm:pt>
    <dgm:pt modelId="{9C8E7C7A-A1EA-4FC7-B4E1-1210C7123BD6}">
      <dgm:prSet/>
      <dgm:spPr/>
      <dgm:t>
        <a:bodyPr/>
        <a:lstStyle/>
        <a:p>
          <a:r>
            <a:rPr lang="en-US" b="0" i="0" baseline="0"/>
            <a:t>Class imbalance with overrepresented and underrepresented individuals.</a:t>
          </a:r>
          <a:endParaRPr lang="en-US"/>
        </a:p>
      </dgm:t>
    </dgm:pt>
    <dgm:pt modelId="{EC9C4DE6-6207-428E-86B2-3E9EFFCC3908}" type="parTrans" cxnId="{65BAE066-9CE9-492B-9571-634E0AF6AACF}">
      <dgm:prSet/>
      <dgm:spPr/>
      <dgm:t>
        <a:bodyPr/>
        <a:lstStyle/>
        <a:p>
          <a:endParaRPr lang="en-US"/>
        </a:p>
      </dgm:t>
    </dgm:pt>
    <dgm:pt modelId="{407CAEFD-A81E-468B-BDD0-EE94CEFDBC4F}" type="sibTrans" cxnId="{65BAE066-9CE9-492B-9571-634E0AF6AACF}">
      <dgm:prSet/>
      <dgm:spPr/>
      <dgm:t>
        <a:bodyPr/>
        <a:lstStyle/>
        <a:p>
          <a:endParaRPr lang="en-US"/>
        </a:p>
      </dgm:t>
    </dgm:pt>
    <dgm:pt modelId="{4B9D0A5F-DB11-4395-8E96-E6AC680DB64B}">
      <dgm:prSet/>
      <dgm:spPr/>
      <dgm:t>
        <a:bodyPr/>
        <a:lstStyle/>
        <a:p>
          <a:r>
            <a:rPr lang="en-US" b="1" i="0" baseline="0"/>
            <a:t>Solution</a:t>
          </a:r>
          <a:r>
            <a:rPr lang="en-US" b="0" i="0" baseline="0"/>
            <a:t>:</a:t>
          </a:r>
          <a:endParaRPr lang="en-US"/>
        </a:p>
      </dgm:t>
    </dgm:pt>
    <dgm:pt modelId="{F41FCFD1-967E-4BFD-9C53-672754149E67}" type="parTrans" cxnId="{D1A57A92-9DCC-4221-9250-901DFBA32842}">
      <dgm:prSet/>
      <dgm:spPr/>
      <dgm:t>
        <a:bodyPr/>
        <a:lstStyle/>
        <a:p>
          <a:endParaRPr lang="en-US"/>
        </a:p>
      </dgm:t>
    </dgm:pt>
    <dgm:pt modelId="{62313336-24EF-41A2-BFED-249DD6CA02B6}" type="sibTrans" cxnId="{D1A57A92-9DCC-4221-9250-901DFBA32842}">
      <dgm:prSet/>
      <dgm:spPr/>
      <dgm:t>
        <a:bodyPr/>
        <a:lstStyle/>
        <a:p>
          <a:endParaRPr lang="en-US"/>
        </a:p>
      </dgm:t>
    </dgm:pt>
    <dgm:pt modelId="{E95C59E7-45FB-4088-A844-9B28D5FECCF1}">
      <dgm:prSet/>
      <dgm:spPr/>
      <dgm:t>
        <a:bodyPr/>
        <a:lstStyle/>
        <a:p>
          <a:r>
            <a:rPr lang="en-US" b="0" i="0" baseline="0"/>
            <a:t>Data augmentation techniques (rotation, shifting, zooming) to address imbalance and </a:t>
          </a:r>
          <a:endParaRPr lang="en-US"/>
        </a:p>
      </dgm:t>
    </dgm:pt>
    <dgm:pt modelId="{D74E087B-3C09-40CB-BD83-072088D32958}" type="parTrans" cxnId="{5366D93B-F82D-43AF-9F6A-9882F3EE4FED}">
      <dgm:prSet/>
      <dgm:spPr/>
      <dgm:t>
        <a:bodyPr/>
        <a:lstStyle/>
        <a:p>
          <a:endParaRPr lang="en-US"/>
        </a:p>
      </dgm:t>
    </dgm:pt>
    <dgm:pt modelId="{6391DB64-4D63-4FD9-88F1-11BC150A7ED5}" type="sibTrans" cxnId="{5366D93B-F82D-43AF-9F6A-9882F3EE4FED}">
      <dgm:prSet/>
      <dgm:spPr/>
      <dgm:t>
        <a:bodyPr/>
        <a:lstStyle/>
        <a:p>
          <a:endParaRPr lang="en-US"/>
        </a:p>
      </dgm:t>
    </dgm:pt>
    <dgm:pt modelId="{0F75E15E-227A-43A6-96F9-6E142FA07EBD}">
      <dgm:prSet/>
      <dgm:spPr/>
      <dgm:t>
        <a:bodyPr/>
        <a:lstStyle/>
        <a:p>
          <a:r>
            <a:rPr lang="en-US" b="0" i="0" baseline="0"/>
            <a:t>create synthetic samples for underrepresented classe</a:t>
          </a:r>
          <a:endParaRPr lang="en-US"/>
        </a:p>
      </dgm:t>
    </dgm:pt>
    <dgm:pt modelId="{A648C1B3-E6D1-4A20-8811-68276DF5ADA6}" type="parTrans" cxnId="{9401DD1B-BFF8-41F8-8B5A-DFD2BE0B502F}">
      <dgm:prSet/>
      <dgm:spPr/>
      <dgm:t>
        <a:bodyPr/>
        <a:lstStyle/>
        <a:p>
          <a:endParaRPr lang="en-US"/>
        </a:p>
      </dgm:t>
    </dgm:pt>
    <dgm:pt modelId="{4BF34429-A43B-40D7-981B-8803B7A2B44B}" type="sibTrans" cxnId="{9401DD1B-BFF8-41F8-8B5A-DFD2BE0B502F}">
      <dgm:prSet/>
      <dgm:spPr/>
      <dgm:t>
        <a:bodyPr/>
        <a:lstStyle/>
        <a:p>
          <a:endParaRPr lang="en-US"/>
        </a:p>
      </dgm:t>
    </dgm:pt>
    <dgm:pt modelId="{5EAFEE8C-A030-444E-8B69-96E4A925CF24}" type="pres">
      <dgm:prSet presAssocID="{CCA127C3-8E8B-4EBD-8122-F3091EE1FE06}" presName="Name0" presStyleCnt="0">
        <dgm:presLayoutVars>
          <dgm:dir/>
          <dgm:resizeHandles val="exact"/>
        </dgm:presLayoutVars>
      </dgm:prSet>
      <dgm:spPr/>
    </dgm:pt>
    <dgm:pt modelId="{0D62299B-383A-4ADA-952B-A843B80BED16}" type="pres">
      <dgm:prSet presAssocID="{C53FF5F5-B075-48C8-81D8-A8B83901A5B2}" presName="node" presStyleLbl="node1" presStyleIdx="0" presStyleCnt="8">
        <dgm:presLayoutVars>
          <dgm:bulletEnabled val="1"/>
        </dgm:presLayoutVars>
      </dgm:prSet>
      <dgm:spPr/>
    </dgm:pt>
    <dgm:pt modelId="{22A49D2D-2025-44C9-892B-96E76278DAD9}" type="pres">
      <dgm:prSet presAssocID="{F19E0AA0-6CDB-4110-A562-4748599B9ECD}" presName="sibTrans" presStyleLbl="sibTrans1D1" presStyleIdx="0" presStyleCnt="7"/>
      <dgm:spPr/>
    </dgm:pt>
    <dgm:pt modelId="{8BAF498A-8108-4BEC-992D-5F54BAB20D8C}" type="pres">
      <dgm:prSet presAssocID="{F19E0AA0-6CDB-4110-A562-4748599B9ECD}" presName="connectorText" presStyleLbl="sibTrans1D1" presStyleIdx="0" presStyleCnt="7"/>
      <dgm:spPr/>
    </dgm:pt>
    <dgm:pt modelId="{BEE26ACB-4726-405C-B3F8-DD8DCE6E52A2}" type="pres">
      <dgm:prSet presAssocID="{B4CB883D-99E0-40CE-A3B2-B3E06CD644E3}" presName="node" presStyleLbl="node1" presStyleIdx="1" presStyleCnt="8">
        <dgm:presLayoutVars>
          <dgm:bulletEnabled val="1"/>
        </dgm:presLayoutVars>
      </dgm:prSet>
      <dgm:spPr/>
    </dgm:pt>
    <dgm:pt modelId="{FB6FFA07-B326-4DE7-BD20-10C8D98C61E0}" type="pres">
      <dgm:prSet presAssocID="{6AADBD97-F05E-4FE6-B5AA-4430386EEF15}" presName="sibTrans" presStyleLbl="sibTrans1D1" presStyleIdx="1" presStyleCnt="7"/>
      <dgm:spPr/>
    </dgm:pt>
    <dgm:pt modelId="{2615814F-F0EB-4CCE-97B8-AE5636993325}" type="pres">
      <dgm:prSet presAssocID="{6AADBD97-F05E-4FE6-B5AA-4430386EEF15}" presName="connectorText" presStyleLbl="sibTrans1D1" presStyleIdx="1" presStyleCnt="7"/>
      <dgm:spPr/>
    </dgm:pt>
    <dgm:pt modelId="{453868FA-BF14-4AD7-B0AD-5F069FF8D992}" type="pres">
      <dgm:prSet presAssocID="{4FF0A80E-A17C-46F4-9FE7-5F7FDA32F550}" presName="node" presStyleLbl="node1" presStyleIdx="2" presStyleCnt="8">
        <dgm:presLayoutVars>
          <dgm:bulletEnabled val="1"/>
        </dgm:presLayoutVars>
      </dgm:prSet>
      <dgm:spPr/>
    </dgm:pt>
    <dgm:pt modelId="{5A385BD4-6CB2-4999-BF16-323843067696}" type="pres">
      <dgm:prSet presAssocID="{D936D573-412E-41FF-AEE1-E01E03ABEF41}" presName="sibTrans" presStyleLbl="sibTrans1D1" presStyleIdx="2" presStyleCnt="7"/>
      <dgm:spPr/>
    </dgm:pt>
    <dgm:pt modelId="{886308A2-DC4D-417B-ABBE-10C76093D0FE}" type="pres">
      <dgm:prSet presAssocID="{D936D573-412E-41FF-AEE1-E01E03ABEF41}" presName="connectorText" presStyleLbl="sibTrans1D1" presStyleIdx="2" presStyleCnt="7"/>
      <dgm:spPr/>
    </dgm:pt>
    <dgm:pt modelId="{5CEB00A6-F445-4CE4-997B-AC3272DAB970}" type="pres">
      <dgm:prSet presAssocID="{11E9DA30-00C2-4A53-85AA-DBF6A4FA14D9}" presName="node" presStyleLbl="node1" presStyleIdx="3" presStyleCnt="8">
        <dgm:presLayoutVars>
          <dgm:bulletEnabled val="1"/>
        </dgm:presLayoutVars>
      </dgm:prSet>
      <dgm:spPr/>
    </dgm:pt>
    <dgm:pt modelId="{53811B5F-898C-4BD7-8256-6D8B1137DFFC}" type="pres">
      <dgm:prSet presAssocID="{F323AB24-1DE6-4488-8F88-4ABB57222AB9}" presName="sibTrans" presStyleLbl="sibTrans1D1" presStyleIdx="3" presStyleCnt="7"/>
      <dgm:spPr/>
    </dgm:pt>
    <dgm:pt modelId="{81348D6F-61FE-47A5-B9A6-5973C2F83624}" type="pres">
      <dgm:prSet presAssocID="{F323AB24-1DE6-4488-8F88-4ABB57222AB9}" presName="connectorText" presStyleLbl="sibTrans1D1" presStyleIdx="3" presStyleCnt="7"/>
      <dgm:spPr/>
    </dgm:pt>
    <dgm:pt modelId="{C9D6CDB1-5192-413F-9A9F-19687A8AD502}" type="pres">
      <dgm:prSet presAssocID="{9C8E7C7A-A1EA-4FC7-B4E1-1210C7123BD6}" presName="node" presStyleLbl="node1" presStyleIdx="4" presStyleCnt="8">
        <dgm:presLayoutVars>
          <dgm:bulletEnabled val="1"/>
        </dgm:presLayoutVars>
      </dgm:prSet>
      <dgm:spPr/>
    </dgm:pt>
    <dgm:pt modelId="{0712CA65-2DE0-43ED-B283-D735CA525004}" type="pres">
      <dgm:prSet presAssocID="{407CAEFD-A81E-468B-BDD0-EE94CEFDBC4F}" presName="sibTrans" presStyleLbl="sibTrans1D1" presStyleIdx="4" presStyleCnt="7"/>
      <dgm:spPr/>
    </dgm:pt>
    <dgm:pt modelId="{5F7986E6-0B0C-4242-A00F-F202300F74C7}" type="pres">
      <dgm:prSet presAssocID="{407CAEFD-A81E-468B-BDD0-EE94CEFDBC4F}" presName="connectorText" presStyleLbl="sibTrans1D1" presStyleIdx="4" presStyleCnt="7"/>
      <dgm:spPr/>
    </dgm:pt>
    <dgm:pt modelId="{500D7AC4-20EA-433A-9C21-BBD9218AB8F2}" type="pres">
      <dgm:prSet presAssocID="{4B9D0A5F-DB11-4395-8E96-E6AC680DB64B}" presName="node" presStyleLbl="node1" presStyleIdx="5" presStyleCnt="8">
        <dgm:presLayoutVars>
          <dgm:bulletEnabled val="1"/>
        </dgm:presLayoutVars>
      </dgm:prSet>
      <dgm:spPr/>
    </dgm:pt>
    <dgm:pt modelId="{FEE4217A-714A-442E-856E-08CD8D417C6F}" type="pres">
      <dgm:prSet presAssocID="{62313336-24EF-41A2-BFED-249DD6CA02B6}" presName="sibTrans" presStyleLbl="sibTrans1D1" presStyleIdx="5" presStyleCnt="7"/>
      <dgm:spPr/>
    </dgm:pt>
    <dgm:pt modelId="{CD193F1A-4FAE-45E4-B6F9-8357581104C6}" type="pres">
      <dgm:prSet presAssocID="{62313336-24EF-41A2-BFED-249DD6CA02B6}" presName="connectorText" presStyleLbl="sibTrans1D1" presStyleIdx="5" presStyleCnt="7"/>
      <dgm:spPr/>
    </dgm:pt>
    <dgm:pt modelId="{9D8841A6-8C02-4344-A0F0-5CF6F94A8BA1}" type="pres">
      <dgm:prSet presAssocID="{E95C59E7-45FB-4088-A844-9B28D5FECCF1}" presName="node" presStyleLbl="node1" presStyleIdx="6" presStyleCnt="8">
        <dgm:presLayoutVars>
          <dgm:bulletEnabled val="1"/>
        </dgm:presLayoutVars>
      </dgm:prSet>
      <dgm:spPr/>
    </dgm:pt>
    <dgm:pt modelId="{58775E77-46FE-4139-A7E0-9AAFDE92A0DA}" type="pres">
      <dgm:prSet presAssocID="{6391DB64-4D63-4FD9-88F1-11BC150A7ED5}" presName="sibTrans" presStyleLbl="sibTrans1D1" presStyleIdx="6" presStyleCnt="7"/>
      <dgm:spPr/>
    </dgm:pt>
    <dgm:pt modelId="{F4E33239-D96D-45C3-BB2B-C568BFA0CADC}" type="pres">
      <dgm:prSet presAssocID="{6391DB64-4D63-4FD9-88F1-11BC150A7ED5}" presName="connectorText" presStyleLbl="sibTrans1D1" presStyleIdx="6" presStyleCnt="7"/>
      <dgm:spPr/>
    </dgm:pt>
    <dgm:pt modelId="{2E3A47DE-D198-4D7C-BAE2-A1D8C8B461AF}" type="pres">
      <dgm:prSet presAssocID="{0F75E15E-227A-43A6-96F9-6E142FA07EBD}" presName="node" presStyleLbl="node1" presStyleIdx="7" presStyleCnt="8">
        <dgm:presLayoutVars>
          <dgm:bulletEnabled val="1"/>
        </dgm:presLayoutVars>
      </dgm:prSet>
      <dgm:spPr/>
    </dgm:pt>
  </dgm:ptLst>
  <dgm:cxnLst>
    <dgm:cxn modelId="{E30ED904-7F24-494A-B4AE-E0BDDCBADE0D}" type="presOf" srcId="{C53FF5F5-B075-48C8-81D8-A8B83901A5B2}" destId="{0D62299B-383A-4ADA-952B-A843B80BED16}" srcOrd="0" destOrd="0" presId="urn:microsoft.com/office/officeart/2016/7/layout/RepeatingBendingProcessNew"/>
    <dgm:cxn modelId="{6C8E8C13-B627-4F62-BD35-F0877E9BB1F8}" srcId="{CCA127C3-8E8B-4EBD-8122-F3091EE1FE06}" destId="{11E9DA30-00C2-4A53-85AA-DBF6A4FA14D9}" srcOrd="3" destOrd="0" parTransId="{2561ECA5-962A-44D6-8DDE-DBACCD682616}" sibTransId="{F323AB24-1DE6-4488-8F88-4ABB57222AB9}"/>
    <dgm:cxn modelId="{FE506F15-DDE2-412D-B529-FC1D156D9531}" type="presOf" srcId="{F323AB24-1DE6-4488-8F88-4ABB57222AB9}" destId="{53811B5F-898C-4BD7-8256-6D8B1137DFFC}" srcOrd="0" destOrd="0" presId="urn:microsoft.com/office/officeart/2016/7/layout/RepeatingBendingProcessNew"/>
    <dgm:cxn modelId="{8CB13119-02F2-4FD2-A232-F611B8DB8ACC}" srcId="{CCA127C3-8E8B-4EBD-8122-F3091EE1FE06}" destId="{C53FF5F5-B075-48C8-81D8-A8B83901A5B2}" srcOrd="0" destOrd="0" parTransId="{2468DC37-0E31-49DE-8A94-B1AF4849482B}" sibTransId="{F19E0AA0-6CDB-4110-A562-4748599B9ECD}"/>
    <dgm:cxn modelId="{9401DD1B-BFF8-41F8-8B5A-DFD2BE0B502F}" srcId="{CCA127C3-8E8B-4EBD-8122-F3091EE1FE06}" destId="{0F75E15E-227A-43A6-96F9-6E142FA07EBD}" srcOrd="7" destOrd="0" parTransId="{A648C1B3-E6D1-4A20-8811-68276DF5ADA6}" sibTransId="{4BF34429-A43B-40D7-981B-8803B7A2B44B}"/>
    <dgm:cxn modelId="{A53F4F1C-8C20-488C-8415-92B140F97F52}" type="presOf" srcId="{62313336-24EF-41A2-BFED-249DD6CA02B6}" destId="{FEE4217A-714A-442E-856E-08CD8D417C6F}" srcOrd="0" destOrd="0" presId="urn:microsoft.com/office/officeart/2016/7/layout/RepeatingBendingProcessNew"/>
    <dgm:cxn modelId="{0031302D-4E76-4E27-A33F-F7B53F483C78}" type="presOf" srcId="{11E9DA30-00C2-4A53-85AA-DBF6A4FA14D9}" destId="{5CEB00A6-F445-4CE4-997B-AC3272DAB970}" srcOrd="0" destOrd="0" presId="urn:microsoft.com/office/officeart/2016/7/layout/RepeatingBendingProcessNew"/>
    <dgm:cxn modelId="{AA880B31-95BF-4716-969B-3C9BC274BE8D}" type="presOf" srcId="{9C8E7C7A-A1EA-4FC7-B4E1-1210C7123BD6}" destId="{C9D6CDB1-5192-413F-9A9F-19687A8AD502}" srcOrd="0" destOrd="0" presId="urn:microsoft.com/office/officeart/2016/7/layout/RepeatingBendingProcessNew"/>
    <dgm:cxn modelId="{0D45ED37-9471-4BD3-81C5-39A87F60C430}" type="presOf" srcId="{D936D573-412E-41FF-AEE1-E01E03ABEF41}" destId="{886308A2-DC4D-417B-ABBE-10C76093D0FE}" srcOrd="1" destOrd="0" presId="urn:microsoft.com/office/officeart/2016/7/layout/RepeatingBendingProcessNew"/>
    <dgm:cxn modelId="{5366D93B-F82D-43AF-9F6A-9882F3EE4FED}" srcId="{CCA127C3-8E8B-4EBD-8122-F3091EE1FE06}" destId="{E95C59E7-45FB-4088-A844-9B28D5FECCF1}" srcOrd="6" destOrd="0" parTransId="{D74E087B-3C09-40CB-BD83-072088D32958}" sibTransId="{6391DB64-4D63-4FD9-88F1-11BC150A7ED5}"/>
    <dgm:cxn modelId="{8A1D7A62-A087-4BD8-B78D-3473DC012062}" srcId="{CCA127C3-8E8B-4EBD-8122-F3091EE1FE06}" destId="{B4CB883D-99E0-40CE-A3B2-B3E06CD644E3}" srcOrd="1" destOrd="0" parTransId="{32175C61-93AC-44B9-AA43-7C45659F1BAA}" sibTransId="{6AADBD97-F05E-4FE6-B5AA-4430386EEF15}"/>
    <dgm:cxn modelId="{15626463-91EE-4D24-9091-ACD504408FAC}" type="presOf" srcId="{D936D573-412E-41FF-AEE1-E01E03ABEF41}" destId="{5A385BD4-6CB2-4999-BF16-323843067696}" srcOrd="0" destOrd="0" presId="urn:microsoft.com/office/officeart/2016/7/layout/RepeatingBendingProcessNew"/>
    <dgm:cxn modelId="{65BAE066-9CE9-492B-9571-634E0AF6AACF}" srcId="{CCA127C3-8E8B-4EBD-8122-F3091EE1FE06}" destId="{9C8E7C7A-A1EA-4FC7-B4E1-1210C7123BD6}" srcOrd="4" destOrd="0" parTransId="{EC9C4DE6-6207-428E-86B2-3E9EFFCC3908}" sibTransId="{407CAEFD-A81E-468B-BDD0-EE94CEFDBC4F}"/>
    <dgm:cxn modelId="{9CD23149-09E5-4CB9-90C5-E9C63560CC42}" type="presOf" srcId="{62313336-24EF-41A2-BFED-249DD6CA02B6}" destId="{CD193F1A-4FAE-45E4-B6F9-8357581104C6}" srcOrd="1" destOrd="0" presId="urn:microsoft.com/office/officeart/2016/7/layout/RepeatingBendingProcessNew"/>
    <dgm:cxn modelId="{8263D250-DA77-49E0-AC3D-6682E3CCB09D}" type="presOf" srcId="{F19E0AA0-6CDB-4110-A562-4748599B9ECD}" destId="{22A49D2D-2025-44C9-892B-96E76278DAD9}" srcOrd="0" destOrd="0" presId="urn:microsoft.com/office/officeart/2016/7/layout/RepeatingBendingProcessNew"/>
    <dgm:cxn modelId="{A1C3E070-7D76-4BC3-9C13-343BA4D0A70B}" type="presOf" srcId="{4B9D0A5F-DB11-4395-8E96-E6AC680DB64B}" destId="{500D7AC4-20EA-433A-9C21-BBD9218AB8F2}" srcOrd="0" destOrd="0" presId="urn:microsoft.com/office/officeart/2016/7/layout/RepeatingBendingProcessNew"/>
    <dgm:cxn modelId="{20D62A51-F488-4595-A477-4441257DA967}" type="presOf" srcId="{4FF0A80E-A17C-46F4-9FE7-5F7FDA32F550}" destId="{453868FA-BF14-4AD7-B0AD-5F069FF8D992}" srcOrd="0" destOrd="0" presId="urn:microsoft.com/office/officeart/2016/7/layout/RepeatingBendingProcessNew"/>
    <dgm:cxn modelId="{B919BB72-2C96-4C0C-A3C8-54DF44B4BC62}" type="presOf" srcId="{6391DB64-4D63-4FD9-88F1-11BC150A7ED5}" destId="{58775E77-46FE-4139-A7E0-9AAFDE92A0DA}" srcOrd="0" destOrd="0" presId="urn:microsoft.com/office/officeart/2016/7/layout/RepeatingBendingProcessNew"/>
    <dgm:cxn modelId="{E6A3EB7B-3A17-4379-B41D-B6FA7E2797D8}" type="presOf" srcId="{6391DB64-4D63-4FD9-88F1-11BC150A7ED5}" destId="{F4E33239-D96D-45C3-BB2B-C568BFA0CADC}" srcOrd="1" destOrd="0" presId="urn:microsoft.com/office/officeart/2016/7/layout/RepeatingBendingProcessNew"/>
    <dgm:cxn modelId="{D1A57A92-9DCC-4221-9250-901DFBA32842}" srcId="{CCA127C3-8E8B-4EBD-8122-F3091EE1FE06}" destId="{4B9D0A5F-DB11-4395-8E96-E6AC680DB64B}" srcOrd="5" destOrd="0" parTransId="{F41FCFD1-967E-4BFD-9C53-672754149E67}" sibTransId="{62313336-24EF-41A2-BFED-249DD6CA02B6}"/>
    <dgm:cxn modelId="{4710B793-5706-400B-BD97-7235D92B1F96}" type="presOf" srcId="{407CAEFD-A81E-468B-BDD0-EE94CEFDBC4F}" destId="{5F7986E6-0B0C-4242-A00F-F202300F74C7}" srcOrd="1" destOrd="0" presId="urn:microsoft.com/office/officeart/2016/7/layout/RepeatingBendingProcessNew"/>
    <dgm:cxn modelId="{C7A2469F-6C7C-449B-A329-8D608984ED76}" type="presOf" srcId="{407CAEFD-A81E-468B-BDD0-EE94CEFDBC4F}" destId="{0712CA65-2DE0-43ED-B283-D735CA525004}" srcOrd="0" destOrd="0" presId="urn:microsoft.com/office/officeart/2016/7/layout/RepeatingBendingProcessNew"/>
    <dgm:cxn modelId="{C5556AC1-2071-4CBB-8A1A-EC495A753C36}" type="presOf" srcId="{0F75E15E-227A-43A6-96F9-6E142FA07EBD}" destId="{2E3A47DE-D198-4D7C-BAE2-A1D8C8B461AF}" srcOrd="0" destOrd="0" presId="urn:microsoft.com/office/officeart/2016/7/layout/RepeatingBendingProcessNew"/>
    <dgm:cxn modelId="{153999C5-DE3D-4BFD-8763-D5433A1A0362}" type="presOf" srcId="{6AADBD97-F05E-4FE6-B5AA-4430386EEF15}" destId="{FB6FFA07-B326-4DE7-BD20-10C8D98C61E0}" srcOrd="0" destOrd="0" presId="urn:microsoft.com/office/officeart/2016/7/layout/RepeatingBendingProcessNew"/>
    <dgm:cxn modelId="{58279AC8-7002-40D4-8B79-B0B62BEA54C7}" type="presOf" srcId="{B4CB883D-99E0-40CE-A3B2-B3E06CD644E3}" destId="{BEE26ACB-4726-405C-B3F8-DD8DCE6E52A2}" srcOrd="0" destOrd="0" presId="urn:microsoft.com/office/officeart/2016/7/layout/RepeatingBendingProcessNew"/>
    <dgm:cxn modelId="{D73E16CB-71BD-4AE2-BB69-8339C30CA91C}" srcId="{CCA127C3-8E8B-4EBD-8122-F3091EE1FE06}" destId="{4FF0A80E-A17C-46F4-9FE7-5F7FDA32F550}" srcOrd="2" destOrd="0" parTransId="{C232BBA3-3FA9-4C46-B5C9-2E9ED9BB5968}" sibTransId="{D936D573-412E-41FF-AEE1-E01E03ABEF41}"/>
    <dgm:cxn modelId="{BF5648D6-E70C-4287-A780-32E3984EB3A3}" type="presOf" srcId="{F19E0AA0-6CDB-4110-A562-4748599B9ECD}" destId="{8BAF498A-8108-4BEC-992D-5F54BAB20D8C}" srcOrd="1" destOrd="0" presId="urn:microsoft.com/office/officeart/2016/7/layout/RepeatingBendingProcessNew"/>
    <dgm:cxn modelId="{16B9DFDF-DBDA-4B40-AD1A-FF472C3AD270}" type="presOf" srcId="{F323AB24-1DE6-4488-8F88-4ABB57222AB9}" destId="{81348D6F-61FE-47A5-B9A6-5973C2F83624}" srcOrd="1" destOrd="0" presId="urn:microsoft.com/office/officeart/2016/7/layout/RepeatingBendingProcessNew"/>
    <dgm:cxn modelId="{18A846F1-CEF4-4C1D-8687-5C65720C6BA8}" type="presOf" srcId="{CCA127C3-8E8B-4EBD-8122-F3091EE1FE06}" destId="{5EAFEE8C-A030-444E-8B69-96E4A925CF24}" srcOrd="0" destOrd="0" presId="urn:microsoft.com/office/officeart/2016/7/layout/RepeatingBendingProcessNew"/>
    <dgm:cxn modelId="{91FEBDFA-E6AB-4964-A006-57587EDBFFD5}" type="presOf" srcId="{E95C59E7-45FB-4088-A844-9B28D5FECCF1}" destId="{9D8841A6-8C02-4344-A0F0-5CF6F94A8BA1}" srcOrd="0" destOrd="0" presId="urn:microsoft.com/office/officeart/2016/7/layout/RepeatingBendingProcessNew"/>
    <dgm:cxn modelId="{EB2690FE-CC4B-4315-A71C-781992C1854A}" type="presOf" srcId="{6AADBD97-F05E-4FE6-B5AA-4430386EEF15}" destId="{2615814F-F0EB-4CCE-97B8-AE5636993325}" srcOrd="1" destOrd="0" presId="urn:microsoft.com/office/officeart/2016/7/layout/RepeatingBendingProcessNew"/>
    <dgm:cxn modelId="{CFBE01DA-9021-47E0-A4A4-5E433FAA027C}" type="presParOf" srcId="{5EAFEE8C-A030-444E-8B69-96E4A925CF24}" destId="{0D62299B-383A-4ADA-952B-A843B80BED16}" srcOrd="0" destOrd="0" presId="urn:microsoft.com/office/officeart/2016/7/layout/RepeatingBendingProcessNew"/>
    <dgm:cxn modelId="{E8EE4C37-D930-47A4-AF4B-E5127D8F1C26}" type="presParOf" srcId="{5EAFEE8C-A030-444E-8B69-96E4A925CF24}" destId="{22A49D2D-2025-44C9-892B-96E76278DAD9}" srcOrd="1" destOrd="0" presId="urn:microsoft.com/office/officeart/2016/7/layout/RepeatingBendingProcessNew"/>
    <dgm:cxn modelId="{D76B3333-7904-4B88-8A2F-C352E5EA7876}" type="presParOf" srcId="{22A49D2D-2025-44C9-892B-96E76278DAD9}" destId="{8BAF498A-8108-4BEC-992D-5F54BAB20D8C}" srcOrd="0" destOrd="0" presId="urn:microsoft.com/office/officeart/2016/7/layout/RepeatingBendingProcessNew"/>
    <dgm:cxn modelId="{DCD9A7FE-203C-4758-8C64-24F60AECC87F}" type="presParOf" srcId="{5EAFEE8C-A030-444E-8B69-96E4A925CF24}" destId="{BEE26ACB-4726-405C-B3F8-DD8DCE6E52A2}" srcOrd="2" destOrd="0" presId="urn:microsoft.com/office/officeart/2016/7/layout/RepeatingBendingProcessNew"/>
    <dgm:cxn modelId="{8C538C1A-5946-4158-B150-44D9754079FA}" type="presParOf" srcId="{5EAFEE8C-A030-444E-8B69-96E4A925CF24}" destId="{FB6FFA07-B326-4DE7-BD20-10C8D98C61E0}" srcOrd="3" destOrd="0" presId="urn:microsoft.com/office/officeart/2016/7/layout/RepeatingBendingProcessNew"/>
    <dgm:cxn modelId="{481108B8-58F8-4677-B53F-213E72BCAFBC}" type="presParOf" srcId="{FB6FFA07-B326-4DE7-BD20-10C8D98C61E0}" destId="{2615814F-F0EB-4CCE-97B8-AE5636993325}" srcOrd="0" destOrd="0" presId="urn:microsoft.com/office/officeart/2016/7/layout/RepeatingBendingProcessNew"/>
    <dgm:cxn modelId="{822804BC-7BA2-4778-AB18-07769560E46B}" type="presParOf" srcId="{5EAFEE8C-A030-444E-8B69-96E4A925CF24}" destId="{453868FA-BF14-4AD7-B0AD-5F069FF8D992}" srcOrd="4" destOrd="0" presId="urn:microsoft.com/office/officeart/2016/7/layout/RepeatingBendingProcessNew"/>
    <dgm:cxn modelId="{819171F9-57C9-4C60-8CAA-708FBB5F0683}" type="presParOf" srcId="{5EAFEE8C-A030-444E-8B69-96E4A925CF24}" destId="{5A385BD4-6CB2-4999-BF16-323843067696}" srcOrd="5" destOrd="0" presId="urn:microsoft.com/office/officeart/2016/7/layout/RepeatingBendingProcessNew"/>
    <dgm:cxn modelId="{D69F7401-7C9A-44D0-8228-AF3AF9187AB5}" type="presParOf" srcId="{5A385BD4-6CB2-4999-BF16-323843067696}" destId="{886308A2-DC4D-417B-ABBE-10C76093D0FE}" srcOrd="0" destOrd="0" presId="urn:microsoft.com/office/officeart/2016/7/layout/RepeatingBendingProcessNew"/>
    <dgm:cxn modelId="{22361EB5-155D-4035-9A09-2A97EC9D5A64}" type="presParOf" srcId="{5EAFEE8C-A030-444E-8B69-96E4A925CF24}" destId="{5CEB00A6-F445-4CE4-997B-AC3272DAB970}" srcOrd="6" destOrd="0" presId="urn:microsoft.com/office/officeart/2016/7/layout/RepeatingBendingProcessNew"/>
    <dgm:cxn modelId="{72927C2C-1EE4-4FB6-BAE9-789F266BBA2E}" type="presParOf" srcId="{5EAFEE8C-A030-444E-8B69-96E4A925CF24}" destId="{53811B5F-898C-4BD7-8256-6D8B1137DFFC}" srcOrd="7" destOrd="0" presId="urn:microsoft.com/office/officeart/2016/7/layout/RepeatingBendingProcessNew"/>
    <dgm:cxn modelId="{1729DC47-A932-4182-A5ED-9E8612D61597}" type="presParOf" srcId="{53811B5F-898C-4BD7-8256-6D8B1137DFFC}" destId="{81348D6F-61FE-47A5-B9A6-5973C2F83624}" srcOrd="0" destOrd="0" presId="urn:microsoft.com/office/officeart/2016/7/layout/RepeatingBendingProcessNew"/>
    <dgm:cxn modelId="{A78D8E4A-E533-4C48-8661-D44496B7A7B6}" type="presParOf" srcId="{5EAFEE8C-A030-444E-8B69-96E4A925CF24}" destId="{C9D6CDB1-5192-413F-9A9F-19687A8AD502}" srcOrd="8" destOrd="0" presId="urn:microsoft.com/office/officeart/2016/7/layout/RepeatingBendingProcessNew"/>
    <dgm:cxn modelId="{1A986AEF-AF0A-46C2-971D-08FB26006876}" type="presParOf" srcId="{5EAFEE8C-A030-444E-8B69-96E4A925CF24}" destId="{0712CA65-2DE0-43ED-B283-D735CA525004}" srcOrd="9" destOrd="0" presId="urn:microsoft.com/office/officeart/2016/7/layout/RepeatingBendingProcessNew"/>
    <dgm:cxn modelId="{8222A5C6-6C79-4376-B4DF-22B12E5FF0BE}" type="presParOf" srcId="{0712CA65-2DE0-43ED-B283-D735CA525004}" destId="{5F7986E6-0B0C-4242-A00F-F202300F74C7}" srcOrd="0" destOrd="0" presId="urn:microsoft.com/office/officeart/2016/7/layout/RepeatingBendingProcessNew"/>
    <dgm:cxn modelId="{B4B93741-01F2-4F57-BBE3-8B573C275661}" type="presParOf" srcId="{5EAFEE8C-A030-444E-8B69-96E4A925CF24}" destId="{500D7AC4-20EA-433A-9C21-BBD9218AB8F2}" srcOrd="10" destOrd="0" presId="urn:microsoft.com/office/officeart/2016/7/layout/RepeatingBendingProcessNew"/>
    <dgm:cxn modelId="{BF01932A-C4DB-48DC-9B81-AFBA735CFFAE}" type="presParOf" srcId="{5EAFEE8C-A030-444E-8B69-96E4A925CF24}" destId="{FEE4217A-714A-442E-856E-08CD8D417C6F}" srcOrd="11" destOrd="0" presId="urn:microsoft.com/office/officeart/2016/7/layout/RepeatingBendingProcessNew"/>
    <dgm:cxn modelId="{EB0C861D-85CE-4798-A1CA-26518F41E973}" type="presParOf" srcId="{FEE4217A-714A-442E-856E-08CD8D417C6F}" destId="{CD193F1A-4FAE-45E4-B6F9-8357581104C6}" srcOrd="0" destOrd="0" presId="urn:microsoft.com/office/officeart/2016/7/layout/RepeatingBendingProcessNew"/>
    <dgm:cxn modelId="{B7ECE8B2-E859-4169-8EBF-05F8CF305DA9}" type="presParOf" srcId="{5EAFEE8C-A030-444E-8B69-96E4A925CF24}" destId="{9D8841A6-8C02-4344-A0F0-5CF6F94A8BA1}" srcOrd="12" destOrd="0" presId="urn:microsoft.com/office/officeart/2016/7/layout/RepeatingBendingProcessNew"/>
    <dgm:cxn modelId="{6CC16200-3BF4-4427-8217-E24FF33C3DEF}" type="presParOf" srcId="{5EAFEE8C-A030-444E-8B69-96E4A925CF24}" destId="{58775E77-46FE-4139-A7E0-9AAFDE92A0DA}" srcOrd="13" destOrd="0" presId="urn:microsoft.com/office/officeart/2016/7/layout/RepeatingBendingProcessNew"/>
    <dgm:cxn modelId="{47416F91-5742-4A09-9B78-36589D83FA37}" type="presParOf" srcId="{58775E77-46FE-4139-A7E0-9AAFDE92A0DA}" destId="{F4E33239-D96D-45C3-BB2B-C568BFA0CADC}" srcOrd="0" destOrd="0" presId="urn:microsoft.com/office/officeart/2016/7/layout/RepeatingBendingProcessNew"/>
    <dgm:cxn modelId="{B175D1B0-E558-457C-992D-3ED215E4D1D9}" type="presParOf" srcId="{5EAFEE8C-A030-444E-8B69-96E4A925CF24}" destId="{2E3A47DE-D198-4D7C-BAE2-A1D8C8B461AF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060C37-ACB3-4807-88C5-0C5CA3EA6F77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73A36BF-2E53-4AF8-B23F-B70FB01699C0}">
      <dgm:prSet/>
      <dgm:spPr/>
      <dgm:t>
        <a:bodyPr/>
        <a:lstStyle/>
        <a:p>
          <a:pPr>
            <a:defRPr b="1"/>
          </a:pPr>
          <a:r>
            <a:rPr lang="en-US" b="1" i="0" baseline="0"/>
            <a:t>Neural Network Classifier Accuracy</a:t>
          </a:r>
          <a:r>
            <a:rPr lang="en-US" b="0" i="0" baseline="0"/>
            <a:t> for different preprocessing and clustering combinations:</a:t>
          </a:r>
          <a:endParaRPr lang="en-US"/>
        </a:p>
      </dgm:t>
    </dgm:pt>
    <dgm:pt modelId="{92627BD0-403A-46F5-AB7A-2ABAC93F54AD}" type="parTrans" cxnId="{E35CF214-1667-4614-A2B9-0ABA3D570FE4}">
      <dgm:prSet/>
      <dgm:spPr/>
      <dgm:t>
        <a:bodyPr/>
        <a:lstStyle/>
        <a:p>
          <a:endParaRPr lang="en-US"/>
        </a:p>
      </dgm:t>
    </dgm:pt>
    <dgm:pt modelId="{23AB06B7-F3C8-442E-A4A1-CC2A3E528BA2}" type="sibTrans" cxnId="{E35CF214-1667-4614-A2B9-0ABA3D570FE4}">
      <dgm:prSet/>
      <dgm:spPr/>
      <dgm:t>
        <a:bodyPr/>
        <a:lstStyle/>
        <a:p>
          <a:endParaRPr lang="en-US"/>
        </a:p>
      </dgm:t>
    </dgm:pt>
    <dgm:pt modelId="{CC968578-4A5D-4F06-853D-64C846665E1F}">
      <dgm:prSet/>
      <dgm:spPr/>
      <dgm:t>
        <a:bodyPr/>
        <a:lstStyle/>
        <a:p>
          <a:r>
            <a:rPr lang="en-US" b="1" i="0" baseline="0"/>
            <a:t>PCA + K-Means</a:t>
          </a:r>
          <a:r>
            <a:rPr lang="en-US" b="0" i="0" baseline="0"/>
            <a:t>: 99.11% (Best Accuracy)</a:t>
          </a:r>
          <a:endParaRPr lang="en-US"/>
        </a:p>
      </dgm:t>
    </dgm:pt>
    <dgm:pt modelId="{B38D080E-11FA-480E-A1B1-39242AE6C95A}" type="parTrans" cxnId="{8EF15257-8AED-4BC1-BA2A-C95F90D762CD}">
      <dgm:prSet/>
      <dgm:spPr/>
      <dgm:t>
        <a:bodyPr/>
        <a:lstStyle/>
        <a:p>
          <a:endParaRPr lang="en-US"/>
        </a:p>
      </dgm:t>
    </dgm:pt>
    <dgm:pt modelId="{4A19EA55-C4A5-4212-BC28-361FA3BB2A2D}" type="sibTrans" cxnId="{8EF15257-8AED-4BC1-BA2A-C95F90D762CD}">
      <dgm:prSet/>
      <dgm:spPr/>
      <dgm:t>
        <a:bodyPr/>
        <a:lstStyle/>
        <a:p>
          <a:endParaRPr lang="en-US"/>
        </a:p>
      </dgm:t>
    </dgm:pt>
    <dgm:pt modelId="{756D9564-957D-4C66-A75F-E46743141726}">
      <dgm:prSet/>
      <dgm:spPr/>
      <dgm:t>
        <a:bodyPr/>
        <a:lstStyle/>
        <a:p>
          <a:r>
            <a:rPr lang="en-US" b="1" i="0" baseline="0"/>
            <a:t>CNN + K-Means</a:t>
          </a:r>
          <a:r>
            <a:rPr lang="en-US" b="0" i="0" baseline="0"/>
            <a:t>: 73.96%</a:t>
          </a:r>
          <a:endParaRPr lang="en-US"/>
        </a:p>
      </dgm:t>
    </dgm:pt>
    <dgm:pt modelId="{21B91F0E-41B9-4B3D-BE6F-3B3CA66C3968}" type="parTrans" cxnId="{EBD38379-B5CC-4C4A-9A84-21316955ED83}">
      <dgm:prSet/>
      <dgm:spPr/>
      <dgm:t>
        <a:bodyPr/>
        <a:lstStyle/>
        <a:p>
          <a:endParaRPr lang="en-US"/>
        </a:p>
      </dgm:t>
    </dgm:pt>
    <dgm:pt modelId="{ABB5D8AB-F053-4D9B-95E5-8D8463FDF7B2}" type="sibTrans" cxnId="{EBD38379-B5CC-4C4A-9A84-21316955ED83}">
      <dgm:prSet/>
      <dgm:spPr/>
      <dgm:t>
        <a:bodyPr/>
        <a:lstStyle/>
        <a:p>
          <a:endParaRPr lang="en-US"/>
        </a:p>
      </dgm:t>
    </dgm:pt>
    <dgm:pt modelId="{286974EC-8B80-45AD-920A-64DF93B1443A}">
      <dgm:prSet/>
      <dgm:spPr/>
      <dgm:t>
        <a:bodyPr/>
        <a:lstStyle/>
        <a:p>
          <a:r>
            <a:rPr lang="en-US" b="1" i="0" baseline="0"/>
            <a:t>Autoencoders + PCA + GMM</a:t>
          </a:r>
          <a:r>
            <a:rPr lang="en-US" b="0" i="0" baseline="0"/>
            <a:t>: 84.96%</a:t>
          </a:r>
          <a:endParaRPr lang="en-US"/>
        </a:p>
      </dgm:t>
    </dgm:pt>
    <dgm:pt modelId="{7E89F4DF-B377-4207-BA80-A984095B8635}" type="parTrans" cxnId="{B0F373A4-F91E-40A1-87A7-A435749F724F}">
      <dgm:prSet/>
      <dgm:spPr/>
      <dgm:t>
        <a:bodyPr/>
        <a:lstStyle/>
        <a:p>
          <a:endParaRPr lang="en-US"/>
        </a:p>
      </dgm:t>
    </dgm:pt>
    <dgm:pt modelId="{1D81F54A-63E6-4525-8C0C-5798FE036494}" type="sibTrans" cxnId="{B0F373A4-F91E-40A1-87A7-A435749F724F}">
      <dgm:prSet/>
      <dgm:spPr/>
      <dgm:t>
        <a:bodyPr/>
        <a:lstStyle/>
        <a:p>
          <a:endParaRPr lang="en-US"/>
        </a:p>
      </dgm:t>
    </dgm:pt>
    <dgm:pt modelId="{6D23A114-696A-474E-BB88-A10898F7FA46}">
      <dgm:prSet/>
      <dgm:spPr/>
      <dgm:t>
        <a:bodyPr/>
        <a:lstStyle/>
        <a:p>
          <a:r>
            <a:rPr lang="en-US" b="1" i="0" baseline="0"/>
            <a:t>DBSCAN + PCA</a:t>
          </a:r>
          <a:r>
            <a:rPr lang="en-US" b="0" i="0" baseline="0"/>
            <a:t>: 98.23%</a:t>
          </a:r>
          <a:endParaRPr lang="en-US"/>
        </a:p>
      </dgm:t>
    </dgm:pt>
    <dgm:pt modelId="{6951118A-5157-465F-A2C0-69933A454A1C}" type="parTrans" cxnId="{CB25AFC6-2464-4189-8B79-E4923D36B0DC}">
      <dgm:prSet/>
      <dgm:spPr/>
      <dgm:t>
        <a:bodyPr/>
        <a:lstStyle/>
        <a:p>
          <a:endParaRPr lang="en-US"/>
        </a:p>
      </dgm:t>
    </dgm:pt>
    <dgm:pt modelId="{72933DED-5EEF-46B4-9E7F-005520EDF38F}" type="sibTrans" cxnId="{CB25AFC6-2464-4189-8B79-E4923D36B0DC}">
      <dgm:prSet/>
      <dgm:spPr/>
      <dgm:t>
        <a:bodyPr/>
        <a:lstStyle/>
        <a:p>
          <a:endParaRPr lang="en-US"/>
        </a:p>
      </dgm:t>
    </dgm:pt>
    <dgm:pt modelId="{5C38632C-EBC7-4468-B164-E26E91D5E940}">
      <dgm:prSet/>
      <dgm:spPr/>
      <dgm:t>
        <a:bodyPr/>
        <a:lstStyle/>
        <a:p>
          <a:r>
            <a:rPr lang="en-US" b="1" i="0" baseline="0"/>
            <a:t>CNN + HDBSCAN</a:t>
          </a:r>
          <a:r>
            <a:rPr lang="en-US" b="0" i="0" baseline="0"/>
            <a:t>: 93.23%</a:t>
          </a:r>
          <a:endParaRPr lang="en-US"/>
        </a:p>
      </dgm:t>
    </dgm:pt>
    <dgm:pt modelId="{E4CF38FF-9DF9-4524-9B99-8A20E73D59C0}" type="parTrans" cxnId="{06B7640F-6246-4B3E-B38F-40D477B3F260}">
      <dgm:prSet/>
      <dgm:spPr/>
      <dgm:t>
        <a:bodyPr/>
        <a:lstStyle/>
        <a:p>
          <a:endParaRPr lang="en-US"/>
        </a:p>
      </dgm:t>
    </dgm:pt>
    <dgm:pt modelId="{47AF470E-8BF9-4FB8-B9A5-7899A073B473}" type="sibTrans" cxnId="{06B7640F-6246-4B3E-B38F-40D477B3F260}">
      <dgm:prSet/>
      <dgm:spPr/>
      <dgm:t>
        <a:bodyPr/>
        <a:lstStyle/>
        <a:p>
          <a:endParaRPr lang="en-US"/>
        </a:p>
      </dgm:t>
    </dgm:pt>
    <dgm:pt modelId="{464C9C1E-F26E-4DFF-9E6B-EA7A0B3FF6CC}">
      <dgm:prSet/>
      <dgm:spPr/>
      <dgm:t>
        <a:bodyPr/>
        <a:lstStyle/>
        <a:p>
          <a:pPr>
            <a:defRPr b="1"/>
          </a:pPr>
          <a:r>
            <a:rPr lang="en-US" b="1" i="0" baseline="0"/>
            <a:t>Conclusion</a:t>
          </a:r>
          <a:r>
            <a:rPr lang="en-US" b="0" i="0" baseline="0"/>
            <a:t>:</a:t>
          </a:r>
          <a:endParaRPr lang="en-US"/>
        </a:p>
      </dgm:t>
    </dgm:pt>
    <dgm:pt modelId="{653DA713-6813-4C77-9677-0472B231CEAC}" type="parTrans" cxnId="{DEF450A4-4C52-4A7F-99E7-66B0F997E344}">
      <dgm:prSet/>
      <dgm:spPr/>
      <dgm:t>
        <a:bodyPr/>
        <a:lstStyle/>
        <a:p>
          <a:endParaRPr lang="en-US"/>
        </a:p>
      </dgm:t>
    </dgm:pt>
    <dgm:pt modelId="{B9593694-D05D-4A7E-A0DC-61E40C41856F}" type="sibTrans" cxnId="{DEF450A4-4C52-4A7F-99E7-66B0F997E344}">
      <dgm:prSet/>
      <dgm:spPr/>
      <dgm:t>
        <a:bodyPr/>
        <a:lstStyle/>
        <a:p>
          <a:endParaRPr lang="en-US"/>
        </a:p>
      </dgm:t>
    </dgm:pt>
    <dgm:pt modelId="{1C603FE1-12F2-4B2B-9DE9-85AF295EC045}">
      <dgm:prSet/>
      <dgm:spPr/>
      <dgm:t>
        <a:bodyPr/>
        <a:lstStyle/>
        <a:p>
          <a:r>
            <a:rPr lang="en-US" b="0" i="0" baseline="0"/>
            <a:t>PCA + K-Means achieved the highest accuracy.</a:t>
          </a:r>
          <a:endParaRPr lang="en-US"/>
        </a:p>
      </dgm:t>
    </dgm:pt>
    <dgm:pt modelId="{C33B2881-0A59-48EE-B141-F1DB09815339}" type="parTrans" cxnId="{2B59849B-D374-4CFE-AFD5-52A18701BEAD}">
      <dgm:prSet/>
      <dgm:spPr/>
      <dgm:t>
        <a:bodyPr/>
        <a:lstStyle/>
        <a:p>
          <a:endParaRPr lang="en-US"/>
        </a:p>
      </dgm:t>
    </dgm:pt>
    <dgm:pt modelId="{BD1339EF-3E32-461B-B864-A921A729120F}" type="sibTrans" cxnId="{2B59849B-D374-4CFE-AFD5-52A18701BEAD}">
      <dgm:prSet/>
      <dgm:spPr/>
      <dgm:t>
        <a:bodyPr/>
        <a:lstStyle/>
        <a:p>
          <a:endParaRPr lang="en-US"/>
        </a:p>
      </dgm:t>
    </dgm:pt>
    <dgm:pt modelId="{BEE74D9A-05F9-445A-BF29-D0A5818948B4}">
      <dgm:prSet/>
      <dgm:spPr/>
      <dgm:t>
        <a:bodyPr/>
        <a:lstStyle/>
        <a:p>
          <a:r>
            <a:rPr lang="en-US" b="0" i="0" baseline="0"/>
            <a:t>CNN-based approaches performed relatively worse due to dataset nature.</a:t>
          </a:r>
          <a:endParaRPr lang="en-US"/>
        </a:p>
      </dgm:t>
    </dgm:pt>
    <dgm:pt modelId="{5A40BF0E-2A87-4FE7-A722-ABCE16B3CCB6}" type="parTrans" cxnId="{83FBCE67-CC3D-4284-BCDE-29E6A2B9E35A}">
      <dgm:prSet/>
      <dgm:spPr/>
      <dgm:t>
        <a:bodyPr/>
        <a:lstStyle/>
        <a:p>
          <a:endParaRPr lang="en-US"/>
        </a:p>
      </dgm:t>
    </dgm:pt>
    <dgm:pt modelId="{2FEF252B-EE42-4F11-ABA5-BE282D6024DF}" type="sibTrans" cxnId="{83FBCE67-CC3D-4284-BCDE-29E6A2B9E35A}">
      <dgm:prSet/>
      <dgm:spPr/>
      <dgm:t>
        <a:bodyPr/>
        <a:lstStyle/>
        <a:p>
          <a:endParaRPr lang="en-US"/>
        </a:p>
      </dgm:t>
    </dgm:pt>
    <dgm:pt modelId="{DD6A9ACC-2991-487E-BB92-4DB5FDE1E14B}" type="pres">
      <dgm:prSet presAssocID="{C9060C37-ACB3-4807-88C5-0C5CA3EA6F77}" presName="Name0" presStyleCnt="0">
        <dgm:presLayoutVars>
          <dgm:dir/>
          <dgm:animLvl val="lvl"/>
          <dgm:resizeHandles val="exact"/>
        </dgm:presLayoutVars>
      </dgm:prSet>
      <dgm:spPr/>
    </dgm:pt>
    <dgm:pt modelId="{9E4086F3-27D1-4233-B193-5C5C0214C8F9}" type="pres">
      <dgm:prSet presAssocID="{464C9C1E-F26E-4DFF-9E6B-EA7A0B3FF6CC}" presName="boxAndChildren" presStyleCnt="0"/>
      <dgm:spPr/>
    </dgm:pt>
    <dgm:pt modelId="{F05CB383-5D7D-46C2-AEEB-55342561FBBB}" type="pres">
      <dgm:prSet presAssocID="{464C9C1E-F26E-4DFF-9E6B-EA7A0B3FF6CC}" presName="parentTextBox" presStyleLbl="node1" presStyleIdx="0" presStyleCnt="2"/>
      <dgm:spPr/>
    </dgm:pt>
    <dgm:pt modelId="{AE62559A-633E-4FD3-93AD-C86373414646}" type="pres">
      <dgm:prSet presAssocID="{464C9C1E-F26E-4DFF-9E6B-EA7A0B3FF6CC}" presName="entireBox" presStyleLbl="node1" presStyleIdx="0" presStyleCnt="2"/>
      <dgm:spPr/>
    </dgm:pt>
    <dgm:pt modelId="{2C525070-52C3-4E6D-9D97-08D0AD2E1E84}" type="pres">
      <dgm:prSet presAssocID="{464C9C1E-F26E-4DFF-9E6B-EA7A0B3FF6CC}" presName="descendantBox" presStyleCnt="0"/>
      <dgm:spPr/>
    </dgm:pt>
    <dgm:pt modelId="{7B38EC8D-14A5-4305-8C4F-77A2B6465E46}" type="pres">
      <dgm:prSet presAssocID="{1C603FE1-12F2-4B2B-9DE9-85AF295EC045}" presName="childTextBox" presStyleLbl="fgAccFollowNode1" presStyleIdx="0" presStyleCnt="7">
        <dgm:presLayoutVars>
          <dgm:bulletEnabled val="1"/>
        </dgm:presLayoutVars>
      </dgm:prSet>
      <dgm:spPr/>
    </dgm:pt>
    <dgm:pt modelId="{5017B1E7-951A-47E2-9F31-E5DB4FF58CF4}" type="pres">
      <dgm:prSet presAssocID="{BEE74D9A-05F9-445A-BF29-D0A5818948B4}" presName="childTextBox" presStyleLbl="fgAccFollowNode1" presStyleIdx="1" presStyleCnt="7">
        <dgm:presLayoutVars>
          <dgm:bulletEnabled val="1"/>
        </dgm:presLayoutVars>
      </dgm:prSet>
      <dgm:spPr/>
    </dgm:pt>
    <dgm:pt modelId="{36D7AA86-EB61-439F-9740-84F0EED98D8B}" type="pres">
      <dgm:prSet presAssocID="{23AB06B7-F3C8-442E-A4A1-CC2A3E528BA2}" presName="sp" presStyleCnt="0"/>
      <dgm:spPr/>
    </dgm:pt>
    <dgm:pt modelId="{F7D1448A-9EA6-4D57-B9BE-F31AAE8690FB}" type="pres">
      <dgm:prSet presAssocID="{973A36BF-2E53-4AF8-B23F-B70FB01699C0}" presName="arrowAndChildren" presStyleCnt="0"/>
      <dgm:spPr/>
    </dgm:pt>
    <dgm:pt modelId="{CBC6575C-ECA8-4A7F-9D2E-23B4E509CE43}" type="pres">
      <dgm:prSet presAssocID="{973A36BF-2E53-4AF8-B23F-B70FB01699C0}" presName="parentTextArrow" presStyleLbl="node1" presStyleIdx="0" presStyleCnt="2"/>
      <dgm:spPr/>
    </dgm:pt>
    <dgm:pt modelId="{A825FB25-445F-4BD4-AEBD-572B791F912E}" type="pres">
      <dgm:prSet presAssocID="{973A36BF-2E53-4AF8-B23F-B70FB01699C0}" presName="arrow" presStyleLbl="node1" presStyleIdx="1" presStyleCnt="2"/>
      <dgm:spPr/>
    </dgm:pt>
    <dgm:pt modelId="{A572E2CB-446C-4FF8-9CA4-344CD3B87235}" type="pres">
      <dgm:prSet presAssocID="{973A36BF-2E53-4AF8-B23F-B70FB01699C0}" presName="descendantArrow" presStyleCnt="0"/>
      <dgm:spPr/>
    </dgm:pt>
    <dgm:pt modelId="{A3A883DD-3A33-4CC7-93CE-3F8E270D0353}" type="pres">
      <dgm:prSet presAssocID="{CC968578-4A5D-4F06-853D-64C846665E1F}" presName="childTextArrow" presStyleLbl="fgAccFollowNode1" presStyleIdx="2" presStyleCnt="7">
        <dgm:presLayoutVars>
          <dgm:bulletEnabled val="1"/>
        </dgm:presLayoutVars>
      </dgm:prSet>
      <dgm:spPr/>
    </dgm:pt>
    <dgm:pt modelId="{2BD9D77E-B79B-4379-B884-34F39A9800A7}" type="pres">
      <dgm:prSet presAssocID="{756D9564-957D-4C66-A75F-E46743141726}" presName="childTextArrow" presStyleLbl="fgAccFollowNode1" presStyleIdx="3" presStyleCnt="7">
        <dgm:presLayoutVars>
          <dgm:bulletEnabled val="1"/>
        </dgm:presLayoutVars>
      </dgm:prSet>
      <dgm:spPr/>
    </dgm:pt>
    <dgm:pt modelId="{379F90C2-FB37-4BD6-B4F0-7110498B18A4}" type="pres">
      <dgm:prSet presAssocID="{286974EC-8B80-45AD-920A-64DF93B1443A}" presName="childTextArrow" presStyleLbl="fgAccFollowNode1" presStyleIdx="4" presStyleCnt="7">
        <dgm:presLayoutVars>
          <dgm:bulletEnabled val="1"/>
        </dgm:presLayoutVars>
      </dgm:prSet>
      <dgm:spPr/>
    </dgm:pt>
    <dgm:pt modelId="{5D8DEB89-7AB3-44A6-ACBA-9740A244AF27}" type="pres">
      <dgm:prSet presAssocID="{6D23A114-696A-474E-BB88-A10898F7FA46}" presName="childTextArrow" presStyleLbl="fgAccFollowNode1" presStyleIdx="5" presStyleCnt="7">
        <dgm:presLayoutVars>
          <dgm:bulletEnabled val="1"/>
        </dgm:presLayoutVars>
      </dgm:prSet>
      <dgm:spPr/>
    </dgm:pt>
    <dgm:pt modelId="{9F6A0060-AB21-4C74-926E-D5325AC51D5A}" type="pres">
      <dgm:prSet presAssocID="{5C38632C-EBC7-4468-B164-E26E91D5E940}" presName="childTextArrow" presStyleLbl="fgAccFollowNode1" presStyleIdx="6" presStyleCnt="7">
        <dgm:presLayoutVars>
          <dgm:bulletEnabled val="1"/>
        </dgm:presLayoutVars>
      </dgm:prSet>
      <dgm:spPr/>
    </dgm:pt>
  </dgm:ptLst>
  <dgm:cxnLst>
    <dgm:cxn modelId="{06B7640F-6246-4B3E-B38F-40D477B3F260}" srcId="{973A36BF-2E53-4AF8-B23F-B70FB01699C0}" destId="{5C38632C-EBC7-4468-B164-E26E91D5E940}" srcOrd="4" destOrd="0" parTransId="{E4CF38FF-9DF9-4524-9B99-8A20E73D59C0}" sibTransId="{47AF470E-8BF9-4FB8-B9A5-7899A073B473}"/>
    <dgm:cxn modelId="{E7D95513-70F7-4679-B75F-4A44A4FDB5D1}" type="presOf" srcId="{5C38632C-EBC7-4468-B164-E26E91D5E940}" destId="{9F6A0060-AB21-4C74-926E-D5325AC51D5A}" srcOrd="0" destOrd="0" presId="urn:microsoft.com/office/officeart/2005/8/layout/process4"/>
    <dgm:cxn modelId="{E35CF214-1667-4614-A2B9-0ABA3D570FE4}" srcId="{C9060C37-ACB3-4807-88C5-0C5CA3EA6F77}" destId="{973A36BF-2E53-4AF8-B23F-B70FB01699C0}" srcOrd="0" destOrd="0" parTransId="{92627BD0-403A-46F5-AB7A-2ABAC93F54AD}" sibTransId="{23AB06B7-F3C8-442E-A4A1-CC2A3E528BA2}"/>
    <dgm:cxn modelId="{2CBDF12A-C1C3-4036-A522-A6276A0207B8}" type="presOf" srcId="{BEE74D9A-05F9-445A-BF29-D0A5818948B4}" destId="{5017B1E7-951A-47E2-9F31-E5DB4FF58CF4}" srcOrd="0" destOrd="0" presId="urn:microsoft.com/office/officeart/2005/8/layout/process4"/>
    <dgm:cxn modelId="{0C2B4E5E-C403-4711-A6EA-DEE0E22943EA}" type="presOf" srcId="{CC968578-4A5D-4F06-853D-64C846665E1F}" destId="{A3A883DD-3A33-4CC7-93CE-3F8E270D0353}" srcOrd="0" destOrd="0" presId="urn:microsoft.com/office/officeart/2005/8/layout/process4"/>
    <dgm:cxn modelId="{83FBCE67-CC3D-4284-BCDE-29E6A2B9E35A}" srcId="{464C9C1E-F26E-4DFF-9E6B-EA7A0B3FF6CC}" destId="{BEE74D9A-05F9-445A-BF29-D0A5818948B4}" srcOrd="1" destOrd="0" parTransId="{5A40BF0E-2A87-4FE7-A722-ABCE16B3CCB6}" sibTransId="{2FEF252B-EE42-4F11-ABA5-BE282D6024DF}"/>
    <dgm:cxn modelId="{DA35556E-2373-47C4-8FDA-B8A65BF9209A}" type="presOf" srcId="{6D23A114-696A-474E-BB88-A10898F7FA46}" destId="{5D8DEB89-7AB3-44A6-ACBA-9740A244AF27}" srcOrd="0" destOrd="0" presId="urn:microsoft.com/office/officeart/2005/8/layout/process4"/>
    <dgm:cxn modelId="{8EF15257-8AED-4BC1-BA2A-C95F90D762CD}" srcId="{973A36BF-2E53-4AF8-B23F-B70FB01699C0}" destId="{CC968578-4A5D-4F06-853D-64C846665E1F}" srcOrd="0" destOrd="0" parTransId="{B38D080E-11FA-480E-A1B1-39242AE6C95A}" sibTransId="{4A19EA55-C4A5-4212-BC28-361FA3BB2A2D}"/>
    <dgm:cxn modelId="{EBD38379-B5CC-4C4A-9A84-21316955ED83}" srcId="{973A36BF-2E53-4AF8-B23F-B70FB01699C0}" destId="{756D9564-957D-4C66-A75F-E46743141726}" srcOrd="1" destOrd="0" parTransId="{21B91F0E-41B9-4B3D-BE6F-3B3CA66C3968}" sibTransId="{ABB5D8AB-F053-4D9B-95E5-8D8463FDF7B2}"/>
    <dgm:cxn modelId="{3AE6CC82-B54E-40EF-AF40-0AEA6B30E4B1}" type="presOf" srcId="{286974EC-8B80-45AD-920A-64DF93B1443A}" destId="{379F90C2-FB37-4BD6-B4F0-7110498B18A4}" srcOrd="0" destOrd="0" presId="urn:microsoft.com/office/officeart/2005/8/layout/process4"/>
    <dgm:cxn modelId="{5BF4D28B-1920-48DC-A96C-B02739DC3452}" type="presOf" srcId="{464C9C1E-F26E-4DFF-9E6B-EA7A0B3FF6CC}" destId="{F05CB383-5D7D-46C2-AEEB-55342561FBBB}" srcOrd="0" destOrd="0" presId="urn:microsoft.com/office/officeart/2005/8/layout/process4"/>
    <dgm:cxn modelId="{2B59849B-D374-4CFE-AFD5-52A18701BEAD}" srcId="{464C9C1E-F26E-4DFF-9E6B-EA7A0B3FF6CC}" destId="{1C603FE1-12F2-4B2B-9DE9-85AF295EC045}" srcOrd="0" destOrd="0" parTransId="{C33B2881-0A59-48EE-B141-F1DB09815339}" sibTransId="{BD1339EF-3E32-461B-B864-A921A729120F}"/>
    <dgm:cxn modelId="{DEF450A4-4C52-4A7F-99E7-66B0F997E344}" srcId="{C9060C37-ACB3-4807-88C5-0C5CA3EA6F77}" destId="{464C9C1E-F26E-4DFF-9E6B-EA7A0B3FF6CC}" srcOrd="1" destOrd="0" parTransId="{653DA713-6813-4C77-9677-0472B231CEAC}" sibTransId="{B9593694-D05D-4A7E-A0DC-61E40C41856F}"/>
    <dgm:cxn modelId="{B0F373A4-F91E-40A1-87A7-A435749F724F}" srcId="{973A36BF-2E53-4AF8-B23F-B70FB01699C0}" destId="{286974EC-8B80-45AD-920A-64DF93B1443A}" srcOrd="2" destOrd="0" parTransId="{7E89F4DF-B377-4207-BA80-A984095B8635}" sibTransId="{1D81F54A-63E6-4525-8C0C-5798FE036494}"/>
    <dgm:cxn modelId="{6B0EA6C2-5443-41FB-ADBC-3A09DBCA1CB4}" type="presOf" srcId="{973A36BF-2E53-4AF8-B23F-B70FB01699C0}" destId="{A825FB25-445F-4BD4-AEBD-572B791F912E}" srcOrd="1" destOrd="0" presId="urn:microsoft.com/office/officeart/2005/8/layout/process4"/>
    <dgm:cxn modelId="{8C51F8C4-5FBA-47DA-9196-1DA9F4DA5B12}" type="presOf" srcId="{1C603FE1-12F2-4B2B-9DE9-85AF295EC045}" destId="{7B38EC8D-14A5-4305-8C4F-77A2B6465E46}" srcOrd="0" destOrd="0" presId="urn:microsoft.com/office/officeart/2005/8/layout/process4"/>
    <dgm:cxn modelId="{CB25AFC6-2464-4189-8B79-E4923D36B0DC}" srcId="{973A36BF-2E53-4AF8-B23F-B70FB01699C0}" destId="{6D23A114-696A-474E-BB88-A10898F7FA46}" srcOrd="3" destOrd="0" parTransId="{6951118A-5157-465F-A2C0-69933A454A1C}" sibTransId="{72933DED-5EEF-46B4-9E7F-005520EDF38F}"/>
    <dgm:cxn modelId="{C62A6DC7-DFEC-40A4-8986-8AE0FDD2E85B}" type="presOf" srcId="{464C9C1E-F26E-4DFF-9E6B-EA7A0B3FF6CC}" destId="{AE62559A-633E-4FD3-93AD-C86373414646}" srcOrd="1" destOrd="0" presId="urn:microsoft.com/office/officeart/2005/8/layout/process4"/>
    <dgm:cxn modelId="{BFC9A2D4-0110-4496-B5AB-1DAAB45333E6}" type="presOf" srcId="{973A36BF-2E53-4AF8-B23F-B70FB01699C0}" destId="{CBC6575C-ECA8-4A7F-9D2E-23B4E509CE43}" srcOrd="0" destOrd="0" presId="urn:microsoft.com/office/officeart/2005/8/layout/process4"/>
    <dgm:cxn modelId="{49DC10D9-2AEC-4020-B158-DFB92E1BDD0B}" type="presOf" srcId="{756D9564-957D-4C66-A75F-E46743141726}" destId="{2BD9D77E-B79B-4379-B884-34F39A9800A7}" srcOrd="0" destOrd="0" presId="urn:microsoft.com/office/officeart/2005/8/layout/process4"/>
    <dgm:cxn modelId="{034A47F6-3126-42BF-855D-818AFD84F936}" type="presOf" srcId="{C9060C37-ACB3-4807-88C5-0C5CA3EA6F77}" destId="{DD6A9ACC-2991-487E-BB92-4DB5FDE1E14B}" srcOrd="0" destOrd="0" presId="urn:microsoft.com/office/officeart/2005/8/layout/process4"/>
    <dgm:cxn modelId="{F8914533-30B1-4900-91FD-66BCFA13DC70}" type="presParOf" srcId="{DD6A9ACC-2991-487E-BB92-4DB5FDE1E14B}" destId="{9E4086F3-27D1-4233-B193-5C5C0214C8F9}" srcOrd="0" destOrd="0" presId="urn:microsoft.com/office/officeart/2005/8/layout/process4"/>
    <dgm:cxn modelId="{80D098E2-FB82-4138-82D4-8B44F1D3FD9A}" type="presParOf" srcId="{9E4086F3-27D1-4233-B193-5C5C0214C8F9}" destId="{F05CB383-5D7D-46C2-AEEB-55342561FBBB}" srcOrd="0" destOrd="0" presId="urn:microsoft.com/office/officeart/2005/8/layout/process4"/>
    <dgm:cxn modelId="{AC1D2862-07CF-43EF-98EF-F27A706D31A4}" type="presParOf" srcId="{9E4086F3-27D1-4233-B193-5C5C0214C8F9}" destId="{AE62559A-633E-4FD3-93AD-C86373414646}" srcOrd="1" destOrd="0" presId="urn:microsoft.com/office/officeart/2005/8/layout/process4"/>
    <dgm:cxn modelId="{EDCDF6AA-A000-4750-A80A-5C30BFBFE2B8}" type="presParOf" srcId="{9E4086F3-27D1-4233-B193-5C5C0214C8F9}" destId="{2C525070-52C3-4E6D-9D97-08D0AD2E1E84}" srcOrd="2" destOrd="0" presId="urn:microsoft.com/office/officeart/2005/8/layout/process4"/>
    <dgm:cxn modelId="{D20A558A-F0CE-4BAE-8CE3-758BDA8FB6CF}" type="presParOf" srcId="{2C525070-52C3-4E6D-9D97-08D0AD2E1E84}" destId="{7B38EC8D-14A5-4305-8C4F-77A2B6465E46}" srcOrd="0" destOrd="0" presId="urn:microsoft.com/office/officeart/2005/8/layout/process4"/>
    <dgm:cxn modelId="{5BE981C2-071B-4F4F-BFBD-AEBBDEB0553E}" type="presParOf" srcId="{2C525070-52C3-4E6D-9D97-08D0AD2E1E84}" destId="{5017B1E7-951A-47E2-9F31-E5DB4FF58CF4}" srcOrd="1" destOrd="0" presId="urn:microsoft.com/office/officeart/2005/8/layout/process4"/>
    <dgm:cxn modelId="{7AA6DC06-9DBD-4B78-9591-8815C0C77BCF}" type="presParOf" srcId="{DD6A9ACC-2991-487E-BB92-4DB5FDE1E14B}" destId="{36D7AA86-EB61-439F-9740-84F0EED98D8B}" srcOrd="1" destOrd="0" presId="urn:microsoft.com/office/officeart/2005/8/layout/process4"/>
    <dgm:cxn modelId="{659E4DF1-CCD3-4828-9E03-9C11CA01EB4F}" type="presParOf" srcId="{DD6A9ACC-2991-487E-BB92-4DB5FDE1E14B}" destId="{F7D1448A-9EA6-4D57-B9BE-F31AAE8690FB}" srcOrd="2" destOrd="0" presId="urn:microsoft.com/office/officeart/2005/8/layout/process4"/>
    <dgm:cxn modelId="{7D3BC97A-AEEF-4C4A-B489-2694047A151C}" type="presParOf" srcId="{F7D1448A-9EA6-4D57-B9BE-F31AAE8690FB}" destId="{CBC6575C-ECA8-4A7F-9D2E-23B4E509CE43}" srcOrd="0" destOrd="0" presId="urn:microsoft.com/office/officeart/2005/8/layout/process4"/>
    <dgm:cxn modelId="{91A16682-A53C-42E8-9A13-012AB65B24A2}" type="presParOf" srcId="{F7D1448A-9EA6-4D57-B9BE-F31AAE8690FB}" destId="{A825FB25-445F-4BD4-AEBD-572B791F912E}" srcOrd="1" destOrd="0" presId="urn:microsoft.com/office/officeart/2005/8/layout/process4"/>
    <dgm:cxn modelId="{FE2A0B81-F5E0-4659-BF1D-DDD2AC2ABE6A}" type="presParOf" srcId="{F7D1448A-9EA6-4D57-B9BE-F31AAE8690FB}" destId="{A572E2CB-446C-4FF8-9CA4-344CD3B87235}" srcOrd="2" destOrd="0" presId="urn:microsoft.com/office/officeart/2005/8/layout/process4"/>
    <dgm:cxn modelId="{D993E5C0-35FB-4034-A062-A8B61BE1B71B}" type="presParOf" srcId="{A572E2CB-446C-4FF8-9CA4-344CD3B87235}" destId="{A3A883DD-3A33-4CC7-93CE-3F8E270D0353}" srcOrd="0" destOrd="0" presId="urn:microsoft.com/office/officeart/2005/8/layout/process4"/>
    <dgm:cxn modelId="{B9E94FC6-B4C2-40DF-A9CF-6D1AF8B7013F}" type="presParOf" srcId="{A572E2CB-446C-4FF8-9CA4-344CD3B87235}" destId="{2BD9D77E-B79B-4379-B884-34F39A9800A7}" srcOrd="1" destOrd="0" presId="urn:microsoft.com/office/officeart/2005/8/layout/process4"/>
    <dgm:cxn modelId="{B01D0EC0-3CE7-493E-9C1E-D2843B74283B}" type="presParOf" srcId="{A572E2CB-446C-4FF8-9CA4-344CD3B87235}" destId="{379F90C2-FB37-4BD6-B4F0-7110498B18A4}" srcOrd="2" destOrd="0" presId="urn:microsoft.com/office/officeart/2005/8/layout/process4"/>
    <dgm:cxn modelId="{927A5B69-3909-4D7F-9302-0D3F60162396}" type="presParOf" srcId="{A572E2CB-446C-4FF8-9CA4-344CD3B87235}" destId="{5D8DEB89-7AB3-44A6-ACBA-9740A244AF27}" srcOrd="3" destOrd="0" presId="urn:microsoft.com/office/officeart/2005/8/layout/process4"/>
    <dgm:cxn modelId="{903AA46C-9B7B-4CBA-8C1A-FF24D2A76882}" type="presParOf" srcId="{A572E2CB-446C-4FF8-9CA4-344CD3B87235}" destId="{9F6A0060-AB21-4C74-926E-D5325AC51D5A}" srcOrd="4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5EA66C-F141-4EF3-BD39-9FFB94CCBF8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77C08FD-0098-47BA-B8C0-7F180D93D0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Preprocessing Techniques</a:t>
          </a:r>
          <a:r>
            <a:rPr lang="en-US" b="0" i="0" baseline="0"/>
            <a:t> (PCA, Autoencoders, Data Augmentation) were crucial for improving model performance.</a:t>
          </a:r>
          <a:endParaRPr lang="en-US"/>
        </a:p>
      </dgm:t>
    </dgm:pt>
    <dgm:pt modelId="{3CE8BA4C-9976-440F-B0BE-9953BAF85441}" type="parTrans" cxnId="{5F944FFE-C299-4BC7-AB5A-791943959418}">
      <dgm:prSet/>
      <dgm:spPr/>
      <dgm:t>
        <a:bodyPr/>
        <a:lstStyle/>
        <a:p>
          <a:endParaRPr lang="en-US"/>
        </a:p>
      </dgm:t>
    </dgm:pt>
    <dgm:pt modelId="{DC1127FA-C2D1-457E-9CB7-59BEC70A9389}" type="sibTrans" cxnId="{5F944FFE-C299-4BC7-AB5A-791943959418}">
      <dgm:prSet/>
      <dgm:spPr/>
      <dgm:t>
        <a:bodyPr/>
        <a:lstStyle/>
        <a:p>
          <a:endParaRPr lang="en-US"/>
        </a:p>
      </dgm:t>
    </dgm:pt>
    <dgm:pt modelId="{6EDC2901-1598-45DA-BFC2-97EE011124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Clustering Methods</a:t>
          </a:r>
          <a:r>
            <a:rPr lang="en-US" b="0" i="0" baseline="0"/>
            <a:t>: K-Means with PCA produced the best clustering results, while DBSCAN, GMM, and HDBSCAN showed strengths in handling complex, irregular datasets.</a:t>
          </a:r>
          <a:endParaRPr lang="en-US"/>
        </a:p>
      </dgm:t>
    </dgm:pt>
    <dgm:pt modelId="{CBED75AC-368B-4FF0-9BAF-9693656AF89F}" type="parTrans" cxnId="{5FE3BA38-1732-45D7-B61D-7FE618B645FD}">
      <dgm:prSet/>
      <dgm:spPr/>
      <dgm:t>
        <a:bodyPr/>
        <a:lstStyle/>
        <a:p>
          <a:endParaRPr lang="en-US"/>
        </a:p>
      </dgm:t>
    </dgm:pt>
    <dgm:pt modelId="{3A38BD82-54DD-4180-B8C0-54565D9C63BC}" type="sibTrans" cxnId="{5FE3BA38-1732-45D7-B61D-7FE618B645FD}">
      <dgm:prSet/>
      <dgm:spPr/>
      <dgm:t>
        <a:bodyPr/>
        <a:lstStyle/>
        <a:p>
          <a:endParaRPr lang="en-US"/>
        </a:p>
      </dgm:t>
    </dgm:pt>
    <dgm:pt modelId="{423C0F62-8AB5-4BD4-918D-00F0B65E9E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Classification Accuracy</a:t>
          </a:r>
          <a:r>
            <a:rPr lang="en-US" b="0" i="0" baseline="0"/>
            <a:t>: Best performance was achieved by combining PCA and K-Means.</a:t>
          </a:r>
          <a:endParaRPr lang="en-US"/>
        </a:p>
      </dgm:t>
    </dgm:pt>
    <dgm:pt modelId="{24EB63B4-7807-416A-A106-C32A911E7CE4}" type="parTrans" cxnId="{38E0FD1D-2AF8-4541-9630-76BBD8EEB04F}">
      <dgm:prSet/>
      <dgm:spPr/>
      <dgm:t>
        <a:bodyPr/>
        <a:lstStyle/>
        <a:p>
          <a:endParaRPr lang="en-US"/>
        </a:p>
      </dgm:t>
    </dgm:pt>
    <dgm:pt modelId="{B5F31CA1-C074-4C14-B0E6-F26F0BE64E4A}" type="sibTrans" cxnId="{38E0FD1D-2AF8-4541-9630-76BBD8EEB04F}">
      <dgm:prSet/>
      <dgm:spPr/>
      <dgm:t>
        <a:bodyPr/>
        <a:lstStyle/>
        <a:p>
          <a:endParaRPr lang="en-US"/>
        </a:p>
      </dgm:t>
    </dgm:pt>
    <dgm:pt modelId="{4AE2CC4D-2E12-4D68-A858-911963F7AB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Hybrid Approach</a:t>
          </a:r>
          <a:r>
            <a:rPr lang="en-US" b="0" i="0" baseline="0"/>
            <a:t>: A combination of different methods (PCA + K-Means, CNN + HDBSCAN) led to improved clustering and classification results. </a:t>
          </a:r>
          <a:endParaRPr lang="en-US"/>
        </a:p>
      </dgm:t>
    </dgm:pt>
    <dgm:pt modelId="{F77E88A9-92DA-4700-9997-BB35D03EAC37}" type="parTrans" cxnId="{F6A5F16D-EBD2-41FE-B9E3-2F78307FD72C}">
      <dgm:prSet/>
      <dgm:spPr/>
      <dgm:t>
        <a:bodyPr/>
        <a:lstStyle/>
        <a:p>
          <a:endParaRPr lang="en-US"/>
        </a:p>
      </dgm:t>
    </dgm:pt>
    <dgm:pt modelId="{A865BB44-9290-477C-8BA7-59DA3E323C70}" type="sibTrans" cxnId="{F6A5F16D-EBD2-41FE-B9E3-2F78307FD72C}">
      <dgm:prSet/>
      <dgm:spPr/>
      <dgm:t>
        <a:bodyPr/>
        <a:lstStyle/>
        <a:p>
          <a:endParaRPr lang="en-US"/>
        </a:p>
      </dgm:t>
    </dgm:pt>
    <dgm:pt modelId="{8B88D630-0AF9-4316-BDEB-88F71255F7D4}" type="pres">
      <dgm:prSet presAssocID="{755EA66C-F141-4EF3-BD39-9FFB94CCBF8F}" presName="root" presStyleCnt="0">
        <dgm:presLayoutVars>
          <dgm:dir/>
          <dgm:resizeHandles val="exact"/>
        </dgm:presLayoutVars>
      </dgm:prSet>
      <dgm:spPr/>
    </dgm:pt>
    <dgm:pt modelId="{A2B091A7-739A-4274-93E0-900E93C7F808}" type="pres">
      <dgm:prSet presAssocID="{177C08FD-0098-47BA-B8C0-7F180D93D04D}" presName="compNode" presStyleCnt="0"/>
      <dgm:spPr/>
    </dgm:pt>
    <dgm:pt modelId="{6D575967-0924-4885-A1C1-A050FCABA0B4}" type="pres">
      <dgm:prSet presAssocID="{177C08FD-0098-47BA-B8C0-7F180D93D04D}" presName="bgRect" presStyleLbl="bgShp" presStyleIdx="0" presStyleCnt="4"/>
      <dgm:spPr/>
    </dgm:pt>
    <dgm:pt modelId="{69B58863-EF25-4FB8-B76F-75C7ECD5F074}" type="pres">
      <dgm:prSet presAssocID="{177C08FD-0098-47BA-B8C0-7F180D93D04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DECC14C5-53DC-4B4F-8093-35C4C29C3E6A}" type="pres">
      <dgm:prSet presAssocID="{177C08FD-0098-47BA-B8C0-7F180D93D04D}" presName="spaceRect" presStyleCnt="0"/>
      <dgm:spPr/>
    </dgm:pt>
    <dgm:pt modelId="{E6132D90-FCEF-4647-8BD2-0E766218A5A1}" type="pres">
      <dgm:prSet presAssocID="{177C08FD-0098-47BA-B8C0-7F180D93D04D}" presName="parTx" presStyleLbl="revTx" presStyleIdx="0" presStyleCnt="4">
        <dgm:presLayoutVars>
          <dgm:chMax val="0"/>
          <dgm:chPref val="0"/>
        </dgm:presLayoutVars>
      </dgm:prSet>
      <dgm:spPr/>
    </dgm:pt>
    <dgm:pt modelId="{C8E358A2-6CED-4640-942F-46011472D3D9}" type="pres">
      <dgm:prSet presAssocID="{DC1127FA-C2D1-457E-9CB7-59BEC70A9389}" presName="sibTrans" presStyleCnt="0"/>
      <dgm:spPr/>
    </dgm:pt>
    <dgm:pt modelId="{915F5927-205C-4137-8ED0-AFBB971B23F2}" type="pres">
      <dgm:prSet presAssocID="{6EDC2901-1598-45DA-BFC2-97EE01112404}" presName="compNode" presStyleCnt="0"/>
      <dgm:spPr/>
    </dgm:pt>
    <dgm:pt modelId="{1E4CF87B-3627-4FD6-B5B5-B7FD332AB3D7}" type="pres">
      <dgm:prSet presAssocID="{6EDC2901-1598-45DA-BFC2-97EE01112404}" presName="bgRect" presStyleLbl="bgShp" presStyleIdx="1" presStyleCnt="4"/>
      <dgm:spPr/>
    </dgm:pt>
    <dgm:pt modelId="{D7FA68F3-B0D9-4D6C-AF53-F984AB5F6B04}" type="pres">
      <dgm:prSet presAssocID="{6EDC2901-1598-45DA-BFC2-97EE0111240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051F65CF-837F-4221-8BB1-5A08788B63F8}" type="pres">
      <dgm:prSet presAssocID="{6EDC2901-1598-45DA-BFC2-97EE01112404}" presName="spaceRect" presStyleCnt="0"/>
      <dgm:spPr/>
    </dgm:pt>
    <dgm:pt modelId="{ED707DA2-5A04-4E5A-81CC-3A1B7935DC35}" type="pres">
      <dgm:prSet presAssocID="{6EDC2901-1598-45DA-BFC2-97EE01112404}" presName="parTx" presStyleLbl="revTx" presStyleIdx="1" presStyleCnt="4">
        <dgm:presLayoutVars>
          <dgm:chMax val="0"/>
          <dgm:chPref val="0"/>
        </dgm:presLayoutVars>
      </dgm:prSet>
      <dgm:spPr/>
    </dgm:pt>
    <dgm:pt modelId="{21E452D6-004B-4248-BFE8-0485185E3326}" type="pres">
      <dgm:prSet presAssocID="{3A38BD82-54DD-4180-B8C0-54565D9C63BC}" presName="sibTrans" presStyleCnt="0"/>
      <dgm:spPr/>
    </dgm:pt>
    <dgm:pt modelId="{1B102BD4-B975-48C3-BA1C-111E9805467B}" type="pres">
      <dgm:prSet presAssocID="{423C0F62-8AB5-4BD4-918D-00F0B65E9E65}" presName="compNode" presStyleCnt="0"/>
      <dgm:spPr/>
    </dgm:pt>
    <dgm:pt modelId="{75A29EC5-2B99-413D-B0FB-1E4361FB5555}" type="pres">
      <dgm:prSet presAssocID="{423C0F62-8AB5-4BD4-918D-00F0B65E9E65}" presName="bgRect" presStyleLbl="bgShp" presStyleIdx="2" presStyleCnt="4"/>
      <dgm:spPr/>
    </dgm:pt>
    <dgm:pt modelId="{5855590D-1D09-4272-8FBA-10081C38EFB5}" type="pres">
      <dgm:prSet presAssocID="{423C0F62-8AB5-4BD4-918D-00F0B65E9E6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0623AC4C-3E01-4FA7-AF0B-D53C08254CDC}" type="pres">
      <dgm:prSet presAssocID="{423C0F62-8AB5-4BD4-918D-00F0B65E9E65}" presName="spaceRect" presStyleCnt="0"/>
      <dgm:spPr/>
    </dgm:pt>
    <dgm:pt modelId="{D4BAF418-11F2-485D-B9C2-9CCC57D63B4B}" type="pres">
      <dgm:prSet presAssocID="{423C0F62-8AB5-4BD4-918D-00F0B65E9E65}" presName="parTx" presStyleLbl="revTx" presStyleIdx="2" presStyleCnt="4">
        <dgm:presLayoutVars>
          <dgm:chMax val="0"/>
          <dgm:chPref val="0"/>
        </dgm:presLayoutVars>
      </dgm:prSet>
      <dgm:spPr/>
    </dgm:pt>
    <dgm:pt modelId="{F21DE84F-763A-458B-9947-07065F3E17F8}" type="pres">
      <dgm:prSet presAssocID="{B5F31CA1-C074-4C14-B0E6-F26F0BE64E4A}" presName="sibTrans" presStyleCnt="0"/>
      <dgm:spPr/>
    </dgm:pt>
    <dgm:pt modelId="{6C218963-F5F1-4B81-90EE-F457986FD558}" type="pres">
      <dgm:prSet presAssocID="{4AE2CC4D-2E12-4D68-A858-911963F7AB99}" presName="compNode" presStyleCnt="0"/>
      <dgm:spPr/>
    </dgm:pt>
    <dgm:pt modelId="{25D7327F-9629-4B9F-9F3A-C369DB276168}" type="pres">
      <dgm:prSet presAssocID="{4AE2CC4D-2E12-4D68-A858-911963F7AB99}" presName="bgRect" presStyleLbl="bgShp" presStyleIdx="3" presStyleCnt="4"/>
      <dgm:spPr/>
    </dgm:pt>
    <dgm:pt modelId="{34BE86E1-55B8-4CB8-9FBD-396463C885FA}" type="pres">
      <dgm:prSet presAssocID="{4AE2CC4D-2E12-4D68-A858-911963F7AB9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levision"/>
        </a:ext>
      </dgm:extLst>
    </dgm:pt>
    <dgm:pt modelId="{14E3D46E-1047-40B9-9BC1-A9EAE63389E9}" type="pres">
      <dgm:prSet presAssocID="{4AE2CC4D-2E12-4D68-A858-911963F7AB99}" presName="spaceRect" presStyleCnt="0"/>
      <dgm:spPr/>
    </dgm:pt>
    <dgm:pt modelId="{AE5A111B-A11F-42BE-8685-50EAB2CC3E22}" type="pres">
      <dgm:prSet presAssocID="{4AE2CC4D-2E12-4D68-A858-911963F7AB9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8E0FD1D-2AF8-4541-9630-76BBD8EEB04F}" srcId="{755EA66C-F141-4EF3-BD39-9FFB94CCBF8F}" destId="{423C0F62-8AB5-4BD4-918D-00F0B65E9E65}" srcOrd="2" destOrd="0" parTransId="{24EB63B4-7807-416A-A106-C32A911E7CE4}" sibTransId="{B5F31CA1-C074-4C14-B0E6-F26F0BE64E4A}"/>
    <dgm:cxn modelId="{5FE3BA38-1732-45D7-B61D-7FE618B645FD}" srcId="{755EA66C-F141-4EF3-BD39-9FFB94CCBF8F}" destId="{6EDC2901-1598-45DA-BFC2-97EE01112404}" srcOrd="1" destOrd="0" parTransId="{CBED75AC-368B-4FF0-9BAF-9693656AF89F}" sibTransId="{3A38BD82-54DD-4180-B8C0-54565D9C63BC}"/>
    <dgm:cxn modelId="{5082684B-CC58-4201-BA53-CF542423279D}" type="presOf" srcId="{423C0F62-8AB5-4BD4-918D-00F0B65E9E65}" destId="{D4BAF418-11F2-485D-B9C2-9CCC57D63B4B}" srcOrd="0" destOrd="0" presId="urn:microsoft.com/office/officeart/2018/2/layout/IconVerticalSolidList"/>
    <dgm:cxn modelId="{F6A5F16D-EBD2-41FE-B9E3-2F78307FD72C}" srcId="{755EA66C-F141-4EF3-BD39-9FFB94CCBF8F}" destId="{4AE2CC4D-2E12-4D68-A858-911963F7AB99}" srcOrd="3" destOrd="0" parTransId="{F77E88A9-92DA-4700-9997-BB35D03EAC37}" sibTransId="{A865BB44-9290-477C-8BA7-59DA3E323C70}"/>
    <dgm:cxn modelId="{5866AA73-E8E1-49B0-8F4D-2D1AE5D048CC}" type="presOf" srcId="{6EDC2901-1598-45DA-BFC2-97EE01112404}" destId="{ED707DA2-5A04-4E5A-81CC-3A1B7935DC35}" srcOrd="0" destOrd="0" presId="urn:microsoft.com/office/officeart/2018/2/layout/IconVerticalSolidList"/>
    <dgm:cxn modelId="{96A17054-961A-4B8C-9580-8BD457126EDD}" type="presOf" srcId="{177C08FD-0098-47BA-B8C0-7F180D93D04D}" destId="{E6132D90-FCEF-4647-8BD2-0E766218A5A1}" srcOrd="0" destOrd="0" presId="urn:microsoft.com/office/officeart/2018/2/layout/IconVerticalSolidList"/>
    <dgm:cxn modelId="{BFCD41A3-8FEC-4E64-92E4-3FD8C9810569}" type="presOf" srcId="{4AE2CC4D-2E12-4D68-A858-911963F7AB99}" destId="{AE5A111B-A11F-42BE-8685-50EAB2CC3E22}" srcOrd="0" destOrd="0" presId="urn:microsoft.com/office/officeart/2018/2/layout/IconVerticalSolidList"/>
    <dgm:cxn modelId="{C52F3CAB-630D-4790-9016-7A7F354972A3}" type="presOf" srcId="{755EA66C-F141-4EF3-BD39-9FFB94CCBF8F}" destId="{8B88D630-0AF9-4316-BDEB-88F71255F7D4}" srcOrd="0" destOrd="0" presId="urn:microsoft.com/office/officeart/2018/2/layout/IconVerticalSolidList"/>
    <dgm:cxn modelId="{5F944FFE-C299-4BC7-AB5A-791943959418}" srcId="{755EA66C-F141-4EF3-BD39-9FFB94CCBF8F}" destId="{177C08FD-0098-47BA-B8C0-7F180D93D04D}" srcOrd="0" destOrd="0" parTransId="{3CE8BA4C-9976-440F-B0BE-9953BAF85441}" sibTransId="{DC1127FA-C2D1-457E-9CB7-59BEC70A9389}"/>
    <dgm:cxn modelId="{F878EDAB-0DFF-40D8-995C-20CAF24D4ABA}" type="presParOf" srcId="{8B88D630-0AF9-4316-BDEB-88F71255F7D4}" destId="{A2B091A7-739A-4274-93E0-900E93C7F808}" srcOrd="0" destOrd="0" presId="urn:microsoft.com/office/officeart/2018/2/layout/IconVerticalSolidList"/>
    <dgm:cxn modelId="{E6B45F65-9248-4CA6-9947-BA20E601283C}" type="presParOf" srcId="{A2B091A7-739A-4274-93E0-900E93C7F808}" destId="{6D575967-0924-4885-A1C1-A050FCABA0B4}" srcOrd="0" destOrd="0" presId="urn:microsoft.com/office/officeart/2018/2/layout/IconVerticalSolidList"/>
    <dgm:cxn modelId="{7FF40717-CB5F-4727-853A-045215604666}" type="presParOf" srcId="{A2B091A7-739A-4274-93E0-900E93C7F808}" destId="{69B58863-EF25-4FB8-B76F-75C7ECD5F074}" srcOrd="1" destOrd="0" presId="urn:microsoft.com/office/officeart/2018/2/layout/IconVerticalSolidList"/>
    <dgm:cxn modelId="{2EA7E05E-E6F7-4686-B095-2E30F9FCAC82}" type="presParOf" srcId="{A2B091A7-739A-4274-93E0-900E93C7F808}" destId="{DECC14C5-53DC-4B4F-8093-35C4C29C3E6A}" srcOrd="2" destOrd="0" presId="urn:microsoft.com/office/officeart/2018/2/layout/IconVerticalSolidList"/>
    <dgm:cxn modelId="{AAF9B481-7237-401A-BDA3-A72AD8FE3ADC}" type="presParOf" srcId="{A2B091A7-739A-4274-93E0-900E93C7F808}" destId="{E6132D90-FCEF-4647-8BD2-0E766218A5A1}" srcOrd="3" destOrd="0" presId="urn:microsoft.com/office/officeart/2018/2/layout/IconVerticalSolidList"/>
    <dgm:cxn modelId="{F677C709-13F5-4EE9-8880-FF8759900F20}" type="presParOf" srcId="{8B88D630-0AF9-4316-BDEB-88F71255F7D4}" destId="{C8E358A2-6CED-4640-942F-46011472D3D9}" srcOrd="1" destOrd="0" presId="urn:microsoft.com/office/officeart/2018/2/layout/IconVerticalSolidList"/>
    <dgm:cxn modelId="{40A215A6-12EA-4191-A0C3-647703F31FEE}" type="presParOf" srcId="{8B88D630-0AF9-4316-BDEB-88F71255F7D4}" destId="{915F5927-205C-4137-8ED0-AFBB971B23F2}" srcOrd="2" destOrd="0" presId="urn:microsoft.com/office/officeart/2018/2/layout/IconVerticalSolidList"/>
    <dgm:cxn modelId="{3E77D505-7C1E-4B78-88DC-B40C6D6CE0D4}" type="presParOf" srcId="{915F5927-205C-4137-8ED0-AFBB971B23F2}" destId="{1E4CF87B-3627-4FD6-B5B5-B7FD332AB3D7}" srcOrd="0" destOrd="0" presId="urn:microsoft.com/office/officeart/2018/2/layout/IconVerticalSolidList"/>
    <dgm:cxn modelId="{D9FC2F97-BA5D-4FBD-AC85-FF35606CCA7C}" type="presParOf" srcId="{915F5927-205C-4137-8ED0-AFBB971B23F2}" destId="{D7FA68F3-B0D9-4D6C-AF53-F984AB5F6B04}" srcOrd="1" destOrd="0" presId="urn:microsoft.com/office/officeart/2018/2/layout/IconVerticalSolidList"/>
    <dgm:cxn modelId="{07EC7A25-545A-4D3C-A9C4-0A0C0F3BAEB8}" type="presParOf" srcId="{915F5927-205C-4137-8ED0-AFBB971B23F2}" destId="{051F65CF-837F-4221-8BB1-5A08788B63F8}" srcOrd="2" destOrd="0" presId="urn:microsoft.com/office/officeart/2018/2/layout/IconVerticalSolidList"/>
    <dgm:cxn modelId="{5DE490CE-F574-4289-9CE2-669FB90F018C}" type="presParOf" srcId="{915F5927-205C-4137-8ED0-AFBB971B23F2}" destId="{ED707DA2-5A04-4E5A-81CC-3A1B7935DC35}" srcOrd="3" destOrd="0" presId="urn:microsoft.com/office/officeart/2018/2/layout/IconVerticalSolidList"/>
    <dgm:cxn modelId="{A5755B5A-B1D9-4B9D-8415-FB4C17E63E28}" type="presParOf" srcId="{8B88D630-0AF9-4316-BDEB-88F71255F7D4}" destId="{21E452D6-004B-4248-BFE8-0485185E3326}" srcOrd="3" destOrd="0" presId="urn:microsoft.com/office/officeart/2018/2/layout/IconVerticalSolidList"/>
    <dgm:cxn modelId="{1247F73F-18B8-4CD4-8EC7-CBB96F9E66F9}" type="presParOf" srcId="{8B88D630-0AF9-4316-BDEB-88F71255F7D4}" destId="{1B102BD4-B975-48C3-BA1C-111E9805467B}" srcOrd="4" destOrd="0" presId="urn:microsoft.com/office/officeart/2018/2/layout/IconVerticalSolidList"/>
    <dgm:cxn modelId="{A9AB8269-C45F-435A-BA80-13936A673A6B}" type="presParOf" srcId="{1B102BD4-B975-48C3-BA1C-111E9805467B}" destId="{75A29EC5-2B99-413D-B0FB-1E4361FB5555}" srcOrd="0" destOrd="0" presId="urn:microsoft.com/office/officeart/2018/2/layout/IconVerticalSolidList"/>
    <dgm:cxn modelId="{CEB51D9A-3ED0-45BD-82E2-BD171DB6234C}" type="presParOf" srcId="{1B102BD4-B975-48C3-BA1C-111E9805467B}" destId="{5855590D-1D09-4272-8FBA-10081C38EFB5}" srcOrd="1" destOrd="0" presId="urn:microsoft.com/office/officeart/2018/2/layout/IconVerticalSolidList"/>
    <dgm:cxn modelId="{19CF44F0-6BFE-4242-8A01-5E215D035893}" type="presParOf" srcId="{1B102BD4-B975-48C3-BA1C-111E9805467B}" destId="{0623AC4C-3E01-4FA7-AF0B-D53C08254CDC}" srcOrd="2" destOrd="0" presId="urn:microsoft.com/office/officeart/2018/2/layout/IconVerticalSolidList"/>
    <dgm:cxn modelId="{514AF3D0-B986-48B7-9AF8-B4BABBD2E463}" type="presParOf" srcId="{1B102BD4-B975-48C3-BA1C-111E9805467B}" destId="{D4BAF418-11F2-485D-B9C2-9CCC57D63B4B}" srcOrd="3" destOrd="0" presId="urn:microsoft.com/office/officeart/2018/2/layout/IconVerticalSolidList"/>
    <dgm:cxn modelId="{13A4CDD7-214E-4955-A820-469E04555DD5}" type="presParOf" srcId="{8B88D630-0AF9-4316-BDEB-88F71255F7D4}" destId="{F21DE84F-763A-458B-9947-07065F3E17F8}" srcOrd="5" destOrd="0" presId="urn:microsoft.com/office/officeart/2018/2/layout/IconVerticalSolidList"/>
    <dgm:cxn modelId="{D72B9BF5-17D8-4666-9EF6-ECA19F158F69}" type="presParOf" srcId="{8B88D630-0AF9-4316-BDEB-88F71255F7D4}" destId="{6C218963-F5F1-4B81-90EE-F457986FD558}" srcOrd="6" destOrd="0" presId="urn:microsoft.com/office/officeart/2018/2/layout/IconVerticalSolidList"/>
    <dgm:cxn modelId="{FADA3F13-DF4E-4F9A-986E-5722F9309837}" type="presParOf" srcId="{6C218963-F5F1-4B81-90EE-F457986FD558}" destId="{25D7327F-9629-4B9F-9F3A-C369DB276168}" srcOrd="0" destOrd="0" presId="urn:microsoft.com/office/officeart/2018/2/layout/IconVerticalSolidList"/>
    <dgm:cxn modelId="{D78E0C4D-432B-48B6-904E-9673F2606237}" type="presParOf" srcId="{6C218963-F5F1-4B81-90EE-F457986FD558}" destId="{34BE86E1-55B8-4CB8-9FBD-396463C885FA}" srcOrd="1" destOrd="0" presId="urn:microsoft.com/office/officeart/2018/2/layout/IconVerticalSolidList"/>
    <dgm:cxn modelId="{38214862-F795-4F7B-A4F4-CD96E23D6525}" type="presParOf" srcId="{6C218963-F5F1-4B81-90EE-F457986FD558}" destId="{14E3D46E-1047-40B9-9BC1-A9EAE63389E9}" srcOrd="2" destOrd="0" presId="urn:microsoft.com/office/officeart/2018/2/layout/IconVerticalSolidList"/>
    <dgm:cxn modelId="{BFBBD556-37F7-49ED-B20D-93AB29560CC2}" type="presParOf" srcId="{6C218963-F5F1-4B81-90EE-F457986FD558}" destId="{AE5A111B-A11F-42BE-8685-50EAB2CC3E2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49D2D-2025-44C9-892B-96E76278DAD9}">
      <dsp:nvSpPr>
        <dsp:cNvPr id="0" name=""/>
        <dsp:cNvSpPr/>
      </dsp:nvSpPr>
      <dsp:spPr>
        <a:xfrm>
          <a:off x="2011238" y="705560"/>
          <a:ext cx="4319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196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15657" y="748967"/>
        <a:ext cx="23128" cy="4625"/>
      </dsp:txXfrm>
    </dsp:sp>
    <dsp:sp modelId="{0D62299B-383A-4ADA-952B-A843B80BED16}">
      <dsp:nvSpPr>
        <dsp:cNvPr id="0" name=""/>
        <dsp:cNvSpPr/>
      </dsp:nvSpPr>
      <dsp:spPr>
        <a:xfrm>
          <a:off x="1877" y="147932"/>
          <a:ext cx="2011160" cy="12066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549" tIns="103444" rIns="98549" bIns="10344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Description</a:t>
          </a:r>
          <a:r>
            <a:rPr lang="en-US" sz="1400" b="0" i="0" kern="1200" baseline="0"/>
            <a:t>:</a:t>
          </a:r>
          <a:endParaRPr lang="en-US" sz="1400" kern="1200"/>
        </a:p>
      </dsp:txBody>
      <dsp:txXfrm>
        <a:off x="1877" y="147932"/>
        <a:ext cx="2011160" cy="1206696"/>
      </dsp:txXfrm>
    </dsp:sp>
    <dsp:sp modelId="{FB6FFA07-B326-4DE7-BD20-10C8D98C61E0}">
      <dsp:nvSpPr>
        <dsp:cNvPr id="0" name=""/>
        <dsp:cNvSpPr/>
      </dsp:nvSpPr>
      <dsp:spPr>
        <a:xfrm>
          <a:off x="4484966" y="705560"/>
          <a:ext cx="4319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196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89385" y="748967"/>
        <a:ext cx="23128" cy="4625"/>
      </dsp:txXfrm>
    </dsp:sp>
    <dsp:sp modelId="{BEE26ACB-4726-405C-B3F8-DD8DCE6E52A2}">
      <dsp:nvSpPr>
        <dsp:cNvPr id="0" name=""/>
        <dsp:cNvSpPr/>
      </dsp:nvSpPr>
      <dsp:spPr>
        <a:xfrm>
          <a:off x="2475605" y="147932"/>
          <a:ext cx="2011160" cy="12066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549" tIns="103444" rIns="98549" bIns="10344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Facial images of multiple individuals with varying lighting, pose, and expression.</a:t>
          </a:r>
          <a:endParaRPr lang="en-US" sz="1400" kern="1200"/>
        </a:p>
      </dsp:txBody>
      <dsp:txXfrm>
        <a:off x="2475605" y="147932"/>
        <a:ext cx="2011160" cy="1206696"/>
      </dsp:txXfrm>
    </dsp:sp>
    <dsp:sp modelId="{5A385BD4-6CB2-4999-BF16-323843067696}">
      <dsp:nvSpPr>
        <dsp:cNvPr id="0" name=""/>
        <dsp:cNvSpPr/>
      </dsp:nvSpPr>
      <dsp:spPr>
        <a:xfrm>
          <a:off x="6958694" y="705560"/>
          <a:ext cx="4319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196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63113" y="748967"/>
        <a:ext cx="23128" cy="4625"/>
      </dsp:txXfrm>
    </dsp:sp>
    <dsp:sp modelId="{453868FA-BF14-4AD7-B0AD-5F069FF8D992}">
      <dsp:nvSpPr>
        <dsp:cNvPr id="0" name=""/>
        <dsp:cNvSpPr/>
      </dsp:nvSpPr>
      <dsp:spPr>
        <a:xfrm>
          <a:off x="4949333" y="147932"/>
          <a:ext cx="2011160" cy="12066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549" tIns="103444" rIns="98549" bIns="10344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Grayscale images resized to a uniform dimension for consistency.</a:t>
          </a:r>
          <a:endParaRPr lang="en-US" sz="1400" kern="1200"/>
        </a:p>
      </dsp:txBody>
      <dsp:txXfrm>
        <a:off x="4949333" y="147932"/>
        <a:ext cx="2011160" cy="1206696"/>
      </dsp:txXfrm>
    </dsp:sp>
    <dsp:sp modelId="{53811B5F-898C-4BD7-8256-6D8B1137DFFC}">
      <dsp:nvSpPr>
        <dsp:cNvPr id="0" name=""/>
        <dsp:cNvSpPr/>
      </dsp:nvSpPr>
      <dsp:spPr>
        <a:xfrm>
          <a:off x="1007458" y="1352828"/>
          <a:ext cx="7421183" cy="431967"/>
        </a:xfrm>
        <a:custGeom>
          <a:avLst/>
          <a:gdLst/>
          <a:ahLst/>
          <a:cxnLst/>
          <a:rect l="0" t="0" r="0" b="0"/>
          <a:pathLst>
            <a:path>
              <a:moveTo>
                <a:pt x="7421183" y="0"/>
              </a:moveTo>
              <a:lnTo>
                <a:pt x="7421183" y="233083"/>
              </a:lnTo>
              <a:lnTo>
                <a:pt x="0" y="233083"/>
              </a:lnTo>
              <a:lnTo>
                <a:pt x="0" y="431967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32160" y="1566499"/>
        <a:ext cx="371779" cy="4625"/>
      </dsp:txXfrm>
    </dsp:sp>
    <dsp:sp modelId="{5CEB00A6-F445-4CE4-997B-AC3272DAB970}">
      <dsp:nvSpPr>
        <dsp:cNvPr id="0" name=""/>
        <dsp:cNvSpPr/>
      </dsp:nvSpPr>
      <dsp:spPr>
        <a:xfrm>
          <a:off x="7423061" y="147932"/>
          <a:ext cx="2011160" cy="12066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549" tIns="103444" rIns="98549" bIns="10344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Challenges</a:t>
          </a:r>
          <a:r>
            <a:rPr lang="en-US" sz="1400" b="0" i="0" kern="1200" baseline="0"/>
            <a:t>:</a:t>
          </a:r>
          <a:endParaRPr lang="en-US" sz="1400" kern="1200"/>
        </a:p>
      </dsp:txBody>
      <dsp:txXfrm>
        <a:off x="7423061" y="147932"/>
        <a:ext cx="2011160" cy="1206696"/>
      </dsp:txXfrm>
    </dsp:sp>
    <dsp:sp modelId="{0712CA65-2DE0-43ED-B283-D735CA525004}">
      <dsp:nvSpPr>
        <dsp:cNvPr id="0" name=""/>
        <dsp:cNvSpPr/>
      </dsp:nvSpPr>
      <dsp:spPr>
        <a:xfrm>
          <a:off x="2011238" y="2374824"/>
          <a:ext cx="4319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196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15657" y="2418231"/>
        <a:ext cx="23128" cy="4625"/>
      </dsp:txXfrm>
    </dsp:sp>
    <dsp:sp modelId="{C9D6CDB1-5192-413F-9A9F-19687A8AD502}">
      <dsp:nvSpPr>
        <dsp:cNvPr id="0" name=""/>
        <dsp:cNvSpPr/>
      </dsp:nvSpPr>
      <dsp:spPr>
        <a:xfrm>
          <a:off x="1877" y="1817196"/>
          <a:ext cx="2011160" cy="12066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549" tIns="103444" rIns="98549" bIns="10344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Class imbalance with overrepresented and underrepresented individuals.</a:t>
          </a:r>
          <a:endParaRPr lang="en-US" sz="1400" kern="1200"/>
        </a:p>
      </dsp:txBody>
      <dsp:txXfrm>
        <a:off x="1877" y="1817196"/>
        <a:ext cx="2011160" cy="1206696"/>
      </dsp:txXfrm>
    </dsp:sp>
    <dsp:sp modelId="{FEE4217A-714A-442E-856E-08CD8D417C6F}">
      <dsp:nvSpPr>
        <dsp:cNvPr id="0" name=""/>
        <dsp:cNvSpPr/>
      </dsp:nvSpPr>
      <dsp:spPr>
        <a:xfrm>
          <a:off x="4484966" y="2374824"/>
          <a:ext cx="4319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196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89385" y="2418231"/>
        <a:ext cx="23128" cy="4625"/>
      </dsp:txXfrm>
    </dsp:sp>
    <dsp:sp modelId="{500D7AC4-20EA-433A-9C21-BBD9218AB8F2}">
      <dsp:nvSpPr>
        <dsp:cNvPr id="0" name=""/>
        <dsp:cNvSpPr/>
      </dsp:nvSpPr>
      <dsp:spPr>
        <a:xfrm>
          <a:off x="2475605" y="1817196"/>
          <a:ext cx="2011160" cy="12066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549" tIns="103444" rIns="98549" bIns="10344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Solution</a:t>
          </a:r>
          <a:r>
            <a:rPr lang="en-US" sz="1400" b="0" i="0" kern="1200" baseline="0"/>
            <a:t>:</a:t>
          </a:r>
          <a:endParaRPr lang="en-US" sz="1400" kern="1200"/>
        </a:p>
      </dsp:txBody>
      <dsp:txXfrm>
        <a:off x="2475605" y="1817196"/>
        <a:ext cx="2011160" cy="1206696"/>
      </dsp:txXfrm>
    </dsp:sp>
    <dsp:sp modelId="{58775E77-46FE-4139-A7E0-9AAFDE92A0DA}">
      <dsp:nvSpPr>
        <dsp:cNvPr id="0" name=""/>
        <dsp:cNvSpPr/>
      </dsp:nvSpPr>
      <dsp:spPr>
        <a:xfrm>
          <a:off x="6958694" y="2374824"/>
          <a:ext cx="4319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196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63113" y="2418231"/>
        <a:ext cx="23128" cy="4625"/>
      </dsp:txXfrm>
    </dsp:sp>
    <dsp:sp modelId="{9D8841A6-8C02-4344-A0F0-5CF6F94A8BA1}">
      <dsp:nvSpPr>
        <dsp:cNvPr id="0" name=""/>
        <dsp:cNvSpPr/>
      </dsp:nvSpPr>
      <dsp:spPr>
        <a:xfrm>
          <a:off x="4949333" y="1817196"/>
          <a:ext cx="2011160" cy="12066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549" tIns="103444" rIns="98549" bIns="10344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Data augmentation techniques (rotation, shifting, zooming) to address imbalance and </a:t>
          </a:r>
          <a:endParaRPr lang="en-US" sz="1400" kern="1200"/>
        </a:p>
      </dsp:txBody>
      <dsp:txXfrm>
        <a:off x="4949333" y="1817196"/>
        <a:ext cx="2011160" cy="1206696"/>
      </dsp:txXfrm>
    </dsp:sp>
    <dsp:sp modelId="{2E3A47DE-D198-4D7C-BAE2-A1D8C8B461AF}">
      <dsp:nvSpPr>
        <dsp:cNvPr id="0" name=""/>
        <dsp:cNvSpPr/>
      </dsp:nvSpPr>
      <dsp:spPr>
        <a:xfrm>
          <a:off x="7423061" y="1817196"/>
          <a:ext cx="2011160" cy="12066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549" tIns="103444" rIns="98549" bIns="10344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create synthetic samples for underrepresented classe</a:t>
          </a:r>
          <a:endParaRPr lang="en-US" sz="1400" kern="1200"/>
        </a:p>
      </dsp:txBody>
      <dsp:txXfrm>
        <a:off x="7423061" y="1817196"/>
        <a:ext cx="2011160" cy="12066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2559A-633E-4FD3-93AD-C86373414646}">
      <dsp:nvSpPr>
        <dsp:cNvPr id="0" name=""/>
        <dsp:cNvSpPr/>
      </dsp:nvSpPr>
      <dsp:spPr>
        <a:xfrm>
          <a:off x="0" y="3458169"/>
          <a:ext cx="6571413" cy="22689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b="1" i="0" kern="1200" baseline="0"/>
            <a:t>Conclusion</a:t>
          </a:r>
          <a:r>
            <a:rPr lang="en-US" sz="2300" b="0" i="0" kern="1200" baseline="0"/>
            <a:t>:</a:t>
          </a:r>
          <a:endParaRPr lang="en-US" sz="2300" kern="1200"/>
        </a:p>
      </dsp:txBody>
      <dsp:txXfrm>
        <a:off x="0" y="3458169"/>
        <a:ext cx="6571413" cy="1225223"/>
      </dsp:txXfrm>
    </dsp:sp>
    <dsp:sp modelId="{7B38EC8D-14A5-4305-8C4F-77A2B6465E46}">
      <dsp:nvSpPr>
        <dsp:cNvPr id="0" name=""/>
        <dsp:cNvSpPr/>
      </dsp:nvSpPr>
      <dsp:spPr>
        <a:xfrm>
          <a:off x="0" y="4638014"/>
          <a:ext cx="3285706" cy="104370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PCA + K-Means achieved the highest accuracy.</a:t>
          </a:r>
          <a:endParaRPr lang="en-US" sz="1400" kern="1200"/>
        </a:p>
      </dsp:txBody>
      <dsp:txXfrm>
        <a:off x="0" y="4638014"/>
        <a:ext cx="3285706" cy="1043709"/>
      </dsp:txXfrm>
    </dsp:sp>
    <dsp:sp modelId="{5017B1E7-951A-47E2-9F31-E5DB4FF58CF4}">
      <dsp:nvSpPr>
        <dsp:cNvPr id="0" name=""/>
        <dsp:cNvSpPr/>
      </dsp:nvSpPr>
      <dsp:spPr>
        <a:xfrm>
          <a:off x="3285706" y="4638014"/>
          <a:ext cx="3285706" cy="104370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CNN-based approaches performed relatively worse due to dataset nature.</a:t>
          </a:r>
          <a:endParaRPr lang="en-US" sz="1400" kern="1200"/>
        </a:p>
      </dsp:txBody>
      <dsp:txXfrm>
        <a:off x="3285706" y="4638014"/>
        <a:ext cx="3285706" cy="1043709"/>
      </dsp:txXfrm>
    </dsp:sp>
    <dsp:sp modelId="{A825FB25-445F-4BD4-AEBD-572B791F912E}">
      <dsp:nvSpPr>
        <dsp:cNvPr id="0" name=""/>
        <dsp:cNvSpPr/>
      </dsp:nvSpPr>
      <dsp:spPr>
        <a:xfrm rot="10800000">
          <a:off x="0" y="2583"/>
          <a:ext cx="6571413" cy="3489619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b="1" i="0" kern="1200" baseline="0"/>
            <a:t>Neural Network Classifier Accuracy</a:t>
          </a:r>
          <a:r>
            <a:rPr lang="en-US" sz="2300" b="0" i="0" kern="1200" baseline="0"/>
            <a:t> for different preprocessing and clustering combinations:</a:t>
          </a:r>
          <a:endParaRPr lang="en-US" sz="2300" kern="1200"/>
        </a:p>
      </dsp:txBody>
      <dsp:txXfrm rot="-10800000">
        <a:off x="0" y="2583"/>
        <a:ext cx="6571413" cy="1224856"/>
      </dsp:txXfrm>
    </dsp:sp>
    <dsp:sp modelId="{A3A883DD-3A33-4CC7-93CE-3F8E270D0353}">
      <dsp:nvSpPr>
        <dsp:cNvPr id="0" name=""/>
        <dsp:cNvSpPr/>
      </dsp:nvSpPr>
      <dsp:spPr>
        <a:xfrm>
          <a:off x="802" y="1227440"/>
          <a:ext cx="1313961" cy="104339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PCA + K-Means</a:t>
          </a:r>
          <a:r>
            <a:rPr lang="en-US" sz="1400" b="0" i="0" kern="1200" baseline="0"/>
            <a:t>: 99.11% (Best Accuracy)</a:t>
          </a:r>
          <a:endParaRPr lang="en-US" sz="1400" kern="1200"/>
        </a:p>
      </dsp:txBody>
      <dsp:txXfrm>
        <a:off x="802" y="1227440"/>
        <a:ext cx="1313961" cy="1043396"/>
      </dsp:txXfrm>
    </dsp:sp>
    <dsp:sp modelId="{2BD9D77E-B79B-4379-B884-34F39A9800A7}">
      <dsp:nvSpPr>
        <dsp:cNvPr id="0" name=""/>
        <dsp:cNvSpPr/>
      </dsp:nvSpPr>
      <dsp:spPr>
        <a:xfrm>
          <a:off x="1314763" y="1227440"/>
          <a:ext cx="1313961" cy="104339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CNN + K-Means</a:t>
          </a:r>
          <a:r>
            <a:rPr lang="en-US" sz="1400" b="0" i="0" kern="1200" baseline="0"/>
            <a:t>: 73.96%</a:t>
          </a:r>
          <a:endParaRPr lang="en-US" sz="1400" kern="1200"/>
        </a:p>
      </dsp:txBody>
      <dsp:txXfrm>
        <a:off x="1314763" y="1227440"/>
        <a:ext cx="1313961" cy="1043396"/>
      </dsp:txXfrm>
    </dsp:sp>
    <dsp:sp modelId="{379F90C2-FB37-4BD6-B4F0-7110498B18A4}">
      <dsp:nvSpPr>
        <dsp:cNvPr id="0" name=""/>
        <dsp:cNvSpPr/>
      </dsp:nvSpPr>
      <dsp:spPr>
        <a:xfrm>
          <a:off x="2628725" y="1227440"/>
          <a:ext cx="1313961" cy="1043396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Autoencoders + PCA + GMM</a:t>
          </a:r>
          <a:r>
            <a:rPr lang="en-US" sz="1400" b="0" i="0" kern="1200" baseline="0"/>
            <a:t>: 84.96%</a:t>
          </a:r>
          <a:endParaRPr lang="en-US" sz="1400" kern="1200"/>
        </a:p>
      </dsp:txBody>
      <dsp:txXfrm>
        <a:off x="2628725" y="1227440"/>
        <a:ext cx="1313961" cy="1043396"/>
      </dsp:txXfrm>
    </dsp:sp>
    <dsp:sp modelId="{5D8DEB89-7AB3-44A6-ACBA-9740A244AF27}">
      <dsp:nvSpPr>
        <dsp:cNvPr id="0" name=""/>
        <dsp:cNvSpPr/>
      </dsp:nvSpPr>
      <dsp:spPr>
        <a:xfrm>
          <a:off x="3942687" y="1227440"/>
          <a:ext cx="1313961" cy="104339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DBSCAN + PCA</a:t>
          </a:r>
          <a:r>
            <a:rPr lang="en-US" sz="1400" b="0" i="0" kern="1200" baseline="0"/>
            <a:t>: 98.23%</a:t>
          </a:r>
          <a:endParaRPr lang="en-US" sz="1400" kern="1200"/>
        </a:p>
      </dsp:txBody>
      <dsp:txXfrm>
        <a:off x="3942687" y="1227440"/>
        <a:ext cx="1313961" cy="1043396"/>
      </dsp:txXfrm>
    </dsp:sp>
    <dsp:sp modelId="{9F6A0060-AB21-4C74-926E-D5325AC51D5A}">
      <dsp:nvSpPr>
        <dsp:cNvPr id="0" name=""/>
        <dsp:cNvSpPr/>
      </dsp:nvSpPr>
      <dsp:spPr>
        <a:xfrm>
          <a:off x="5256649" y="1227440"/>
          <a:ext cx="1313961" cy="104339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CNN + HDBSCAN</a:t>
          </a:r>
          <a:r>
            <a:rPr lang="en-US" sz="1400" b="0" i="0" kern="1200" baseline="0"/>
            <a:t>: 93.23%</a:t>
          </a:r>
          <a:endParaRPr lang="en-US" sz="1400" kern="1200"/>
        </a:p>
      </dsp:txBody>
      <dsp:txXfrm>
        <a:off x="5256649" y="1227440"/>
        <a:ext cx="1313961" cy="10433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575967-0924-4885-A1C1-A050FCABA0B4}">
      <dsp:nvSpPr>
        <dsp:cNvPr id="0" name=""/>
        <dsp:cNvSpPr/>
      </dsp:nvSpPr>
      <dsp:spPr>
        <a:xfrm>
          <a:off x="0" y="2378"/>
          <a:ext cx="6571413" cy="12052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B58863-EF25-4FB8-B76F-75C7ECD5F074}">
      <dsp:nvSpPr>
        <dsp:cNvPr id="0" name=""/>
        <dsp:cNvSpPr/>
      </dsp:nvSpPr>
      <dsp:spPr>
        <a:xfrm>
          <a:off x="364587" y="273558"/>
          <a:ext cx="662886" cy="6628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32D90-FCEF-4647-8BD2-0E766218A5A1}">
      <dsp:nvSpPr>
        <dsp:cNvPr id="0" name=""/>
        <dsp:cNvSpPr/>
      </dsp:nvSpPr>
      <dsp:spPr>
        <a:xfrm>
          <a:off x="1392061" y="2378"/>
          <a:ext cx="5179351" cy="120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555" tIns="127555" rIns="127555" bIns="12755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/>
            <a:t>Preprocessing Techniques</a:t>
          </a:r>
          <a:r>
            <a:rPr lang="en-US" sz="1500" b="0" i="0" kern="1200" baseline="0"/>
            <a:t> (PCA, Autoencoders, Data Augmentation) were crucial for improving model performance.</a:t>
          </a:r>
          <a:endParaRPr lang="en-US" sz="1500" kern="1200"/>
        </a:p>
      </dsp:txBody>
      <dsp:txXfrm>
        <a:off x="1392061" y="2378"/>
        <a:ext cx="5179351" cy="1205248"/>
      </dsp:txXfrm>
    </dsp:sp>
    <dsp:sp modelId="{1E4CF87B-3627-4FD6-B5B5-B7FD332AB3D7}">
      <dsp:nvSpPr>
        <dsp:cNvPr id="0" name=""/>
        <dsp:cNvSpPr/>
      </dsp:nvSpPr>
      <dsp:spPr>
        <a:xfrm>
          <a:off x="0" y="1508938"/>
          <a:ext cx="6571413" cy="12052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FA68F3-B0D9-4D6C-AF53-F984AB5F6B04}">
      <dsp:nvSpPr>
        <dsp:cNvPr id="0" name=""/>
        <dsp:cNvSpPr/>
      </dsp:nvSpPr>
      <dsp:spPr>
        <a:xfrm>
          <a:off x="364587" y="1780119"/>
          <a:ext cx="662886" cy="6628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707DA2-5A04-4E5A-81CC-3A1B7935DC35}">
      <dsp:nvSpPr>
        <dsp:cNvPr id="0" name=""/>
        <dsp:cNvSpPr/>
      </dsp:nvSpPr>
      <dsp:spPr>
        <a:xfrm>
          <a:off x="1392061" y="1508938"/>
          <a:ext cx="5179351" cy="120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555" tIns="127555" rIns="127555" bIns="12755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/>
            <a:t>Clustering Methods</a:t>
          </a:r>
          <a:r>
            <a:rPr lang="en-US" sz="1500" b="0" i="0" kern="1200" baseline="0"/>
            <a:t>: K-Means with PCA produced the best clustering results, while DBSCAN, GMM, and HDBSCAN showed strengths in handling complex, irregular datasets.</a:t>
          </a:r>
          <a:endParaRPr lang="en-US" sz="1500" kern="1200"/>
        </a:p>
      </dsp:txBody>
      <dsp:txXfrm>
        <a:off x="1392061" y="1508938"/>
        <a:ext cx="5179351" cy="1205248"/>
      </dsp:txXfrm>
    </dsp:sp>
    <dsp:sp modelId="{75A29EC5-2B99-413D-B0FB-1E4361FB5555}">
      <dsp:nvSpPr>
        <dsp:cNvPr id="0" name=""/>
        <dsp:cNvSpPr/>
      </dsp:nvSpPr>
      <dsp:spPr>
        <a:xfrm>
          <a:off x="0" y="3015499"/>
          <a:ext cx="6571413" cy="12052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55590D-1D09-4272-8FBA-10081C38EFB5}">
      <dsp:nvSpPr>
        <dsp:cNvPr id="0" name=""/>
        <dsp:cNvSpPr/>
      </dsp:nvSpPr>
      <dsp:spPr>
        <a:xfrm>
          <a:off x="364587" y="3286679"/>
          <a:ext cx="662886" cy="6628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AF418-11F2-485D-B9C2-9CCC57D63B4B}">
      <dsp:nvSpPr>
        <dsp:cNvPr id="0" name=""/>
        <dsp:cNvSpPr/>
      </dsp:nvSpPr>
      <dsp:spPr>
        <a:xfrm>
          <a:off x="1392061" y="3015499"/>
          <a:ext cx="5179351" cy="120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555" tIns="127555" rIns="127555" bIns="12755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/>
            <a:t>Classification Accuracy</a:t>
          </a:r>
          <a:r>
            <a:rPr lang="en-US" sz="1500" b="0" i="0" kern="1200" baseline="0"/>
            <a:t>: Best performance was achieved by combining PCA and K-Means.</a:t>
          </a:r>
          <a:endParaRPr lang="en-US" sz="1500" kern="1200"/>
        </a:p>
      </dsp:txBody>
      <dsp:txXfrm>
        <a:off x="1392061" y="3015499"/>
        <a:ext cx="5179351" cy="1205248"/>
      </dsp:txXfrm>
    </dsp:sp>
    <dsp:sp modelId="{25D7327F-9629-4B9F-9F3A-C369DB276168}">
      <dsp:nvSpPr>
        <dsp:cNvPr id="0" name=""/>
        <dsp:cNvSpPr/>
      </dsp:nvSpPr>
      <dsp:spPr>
        <a:xfrm>
          <a:off x="0" y="4522059"/>
          <a:ext cx="6571413" cy="12052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BE86E1-55B8-4CB8-9FBD-396463C885FA}">
      <dsp:nvSpPr>
        <dsp:cNvPr id="0" name=""/>
        <dsp:cNvSpPr/>
      </dsp:nvSpPr>
      <dsp:spPr>
        <a:xfrm>
          <a:off x="364587" y="4793240"/>
          <a:ext cx="662886" cy="6628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A111B-A11F-42BE-8685-50EAB2CC3E22}">
      <dsp:nvSpPr>
        <dsp:cNvPr id="0" name=""/>
        <dsp:cNvSpPr/>
      </dsp:nvSpPr>
      <dsp:spPr>
        <a:xfrm>
          <a:off x="1392061" y="4522059"/>
          <a:ext cx="5179351" cy="120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555" tIns="127555" rIns="127555" bIns="12755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/>
            <a:t>Hybrid Approach</a:t>
          </a:r>
          <a:r>
            <a:rPr lang="en-US" sz="1500" b="0" i="0" kern="1200" baseline="0"/>
            <a:t>: A combination of different methods (PCA + K-Means, CNN + HDBSCAN) led to improved clustering and classification results. </a:t>
          </a:r>
          <a:endParaRPr lang="en-US" sz="1500" kern="1200"/>
        </a:p>
      </dsp:txBody>
      <dsp:txXfrm>
        <a:off x="1392061" y="4522059"/>
        <a:ext cx="5179351" cy="1205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28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69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0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85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24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90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05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38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12/12/2024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73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0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2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12/12/2024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945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22" name="Video 21" descr="Icon Of People Connecting">
            <a:extLst>
              <a:ext uri="{FF2B5EF4-FFF2-40B4-BE49-F238E27FC236}">
                <a16:creationId xmlns:a16="http://schemas.microsoft.com/office/drawing/2014/main" id="{0A36C5E6-57D1-4E17-CB14-06D8780A7E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E092522-F938-4947-B626-82848FF32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8045" y="0"/>
            <a:ext cx="760395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aphic 190">
            <a:extLst>
              <a:ext uri="{FF2B5EF4-FFF2-40B4-BE49-F238E27FC236}">
                <a16:creationId xmlns:a16="http://schemas.microsoft.com/office/drawing/2014/main" id="{F3F5D407-83EF-4D7F-9DAF-4C3CEB778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25182" y="82749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07906A-A83F-47F2-975A-C1756F44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C38730D-4164-41D4-81C0-E9A070EA8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2539C73-C848-4608-957A-D6C016913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24467" y="533549"/>
            <a:ext cx="5356040" cy="5343028"/>
            <a:chOff x="739960" y="1925092"/>
            <a:chExt cx="4376696" cy="436606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53EEDFE-1D2D-4938-9DF2-97FB4F709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8562" y="2003061"/>
              <a:ext cx="4288094" cy="4288094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A4CF2D-570F-4529-ADDA-B37CF05B6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929" y="2003061"/>
              <a:ext cx="4288094" cy="4288094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36" name="Oval 35">
              <a:extLst>
                <a:ext uri="{FF2B5EF4-FFF2-40B4-BE49-F238E27FC236}">
                  <a16:creationId xmlns:a16="http://schemas.microsoft.com/office/drawing/2014/main" id="{CBE92B83-AFA7-40B1-9D3C-502840BAD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960" y="1925092"/>
              <a:ext cx="4288094" cy="428809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2D538A-B8C8-40EF-B404-53CB4D2AD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3344" y="1251284"/>
            <a:ext cx="3952428" cy="2822713"/>
          </a:xfrm>
        </p:spPr>
        <p:txBody>
          <a:bodyPr>
            <a:normAutofit/>
          </a:bodyPr>
          <a:lstStyle/>
          <a:p>
            <a:r>
              <a:rPr lang="en-CA" sz="1900"/>
              <a:t>Face Recognition Project for UMIST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9CE46-D0B6-D0EA-9DA0-7DD77E0BF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4388" y="4166073"/>
            <a:ext cx="3330341" cy="920783"/>
          </a:xfrm>
        </p:spPr>
        <p:txBody>
          <a:bodyPr>
            <a:normAutofit/>
          </a:bodyPr>
          <a:lstStyle/>
          <a:p>
            <a:r>
              <a:rPr lang="en-CA" sz="1300"/>
              <a:t>By Group 7 </a:t>
            </a:r>
          </a:p>
          <a:p>
            <a:r>
              <a:rPr lang="en-CA" sz="1300"/>
              <a:t>Submitted to: Professor Merlin James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0046D4B-EE93-4EAF-9717-C56B1E68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032" y="5254879"/>
            <a:ext cx="474046" cy="474046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A3B4D80-4945-4E47-8FA7-BA0541CB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032" y="5254879"/>
            <a:ext cx="474046" cy="474046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9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A12CB-7C76-92F8-4D8F-661D40373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Dataset</a:t>
            </a:r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DF5FB272-C805-055D-98FE-67AF2A5820E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9436100" cy="3171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3984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F2FC7-E6F9-149A-3799-6C02CCCEA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cap="all" spc="1500" dirty="0">
                <a:ea typeface="Source Sans Pro SemiBold" panose="020B0603030403020204" pitchFamily="34" charset="0"/>
              </a:rPr>
              <a:t>Class Imbalance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8437C6-10AD-7AA0-0AA3-D8FC61499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0621" y="1022352"/>
            <a:ext cx="3673170" cy="2387561"/>
          </a:xfrm>
          <a:prstGeom prst="rect">
            <a:avLst/>
          </a:prstGeom>
        </p:spPr>
      </p:pic>
      <p:sp>
        <p:nvSpPr>
          <p:cNvPr id="32" name="Graphic 212">
            <a:extLst>
              <a:ext uri="{FF2B5EF4-FFF2-40B4-BE49-F238E27FC236}">
                <a16:creationId xmlns:a16="http://schemas.microsoft.com/office/drawing/2014/main" id="{A0569933-2A1F-487D-A657-990AFACA2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309" y="810623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4" name="Graphic 212">
            <a:extLst>
              <a:ext uri="{FF2B5EF4-FFF2-40B4-BE49-F238E27FC236}">
                <a16:creationId xmlns:a16="http://schemas.microsoft.com/office/drawing/2014/main" id="{41A44955-0622-4C9F-BFD2-55277314E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309" y="810623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6BF5730-CE16-498B-B11C-000E7F587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475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3284B67-6F50-4C2E-904F-005438145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475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85C61B-7384-3B72-D4EA-7841363AF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275" y="3546437"/>
            <a:ext cx="3521862" cy="2289211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210762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E9B1DB-5C91-41C9-8C0D-C2CD3D570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2224B8-FCE1-4A12-84A7-B674B2B9E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1E366A2-885B-4E10-A479-4A650E4C6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1173124"/>
            <a:ext cx="4892216" cy="451175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55C61911-45B2-48BF-AC7A-1EB579B42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2DE4D4CE-6DAE-4A05-BE5B-6BCE3F4EC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49C23-130D-BAA2-2575-0E80FDCC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>
            <a:normAutofit/>
          </a:bodyPr>
          <a:lstStyle/>
          <a:p>
            <a:pPr algn="ctr"/>
            <a:r>
              <a:rPr lang="en-CA" b="1" dirty="0"/>
              <a:t>Preprocessing Techniques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CB1D39-68D4-4372-BF3B-2A33A7495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10C23D31-5B0A-4956-A59F-A24F57D2A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4C6FC6E-4AAF-4628-B7E5-85DF9D32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0F9E182-B77F-A916-E3E3-D2A066F88C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34868" y="1345827"/>
            <a:ext cx="5217173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PCA (Principal Component Analysis)</a:t>
            </a:r>
            <a:endParaRPr kumimoji="0" lang="en-US" altLang="en-US" sz="13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Reduced dimensionality of the dataset while keeping 99% variance.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Images reduced from 10800 features to only 400 features, improving efficiency and reducing processing time.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CNN for Feature Extraction</a:t>
            </a:r>
            <a:endParaRPr kumimoji="0" lang="en-US" altLang="en-US" sz="13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Captures hierarchical features from images, effectively identifying subtle differences between classes.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Extracted features help clustering algorithms like K-Means better group data.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Autoencoders</a:t>
            </a:r>
            <a:endParaRPr kumimoji="0" lang="en-US" altLang="en-US" sz="13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Purpose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Learns a compressed, lower-dimensional representation of images, focusing on essential features.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Architecture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Dense layers with Leaky </a:t>
            </a:r>
            <a:r>
              <a:rPr kumimoji="0" lang="en-US" altLang="en-US" sz="1300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ReLU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activations, L2 regularization, and MSE loss for reconstruction accuracy.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Preprocessing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PCA applied first to reduce dimensionality, enhancing efficiency and performance in feature extraction.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29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5692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E0E9B1DB-5C91-41C9-8C0D-C2CD3D570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402224B8-FCE1-4A12-84A7-B674B2B9E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8" name="Rectangle 197">
            <a:extLst>
              <a:ext uri="{FF2B5EF4-FFF2-40B4-BE49-F238E27FC236}">
                <a16:creationId xmlns:a16="http://schemas.microsoft.com/office/drawing/2014/main" id="{41E366A2-885B-4E10-A479-4A650E4C6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1173124"/>
            <a:ext cx="4892216" cy="451175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Graphic 212">
            <a:extLst>
              <a:ext uri="{FF2B5EF4-FFF2-40B4-BE49-F238E27FC236}">
                <a16:creationId xmlns:a16="http://schemas.microsoft.com/office/drawing/2014/main" id="{55C61911-45B2-48BF-AC7A-1EB579B42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0" name="Graphic 212">
            <a:extLst>
              <a:ext uri="{FF2B5EF4-FFF2-40B4-BE49-F238E27FC236}">
                <a16:creationId xmlns:a16="http://schemas.microsoft.com/office/drawing/2014/main" id="{2DE4D4CE-6DAE-4A05-BE5B-6BCE3F4EC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1921E-8A21-225E-A733-0072BA65C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>
            <a:normAutofit/>
          </a:bodyPr>
          <a:lstStyle/>
          <a:p>
            <a:pPr algn="ctr"/>
            <a:r>
              <a:rPr lang="en-CA" b="1" dirty="0"/>
              <a:t>Clustering Techniques</a:t>
            </a: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B8CB1D39-68D4-4372-BF3B-2A33A7495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4" name="Oval 203">
            <a:extLst>
              <a:ext uri="{FF2B5EF4-FFF2-40B4-BE49-F238E27FC236}">
                <a16:creationId xmlns:a16="http://schemas.microsoft.com/office/drawing/2014/main" id="{10C23D31-5B0A-4956-A59F-A24F57D2A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F4C6FC6E-4AAF-4628-B7E5-85DF9D32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9F6466-89D5-C43D-95CB-6270566BD1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34868" y="1345827"/>
            <a:ext cx="5217173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K-Means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Simple and efficient clustering algorithm based on centroids.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Tuned using silhouette score to determine optimal clusters.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Results: 19 clusters (PCA), 28 clusters (CNN), 24 clusters (PCA + Autoencoders).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DBSCAN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Density-based clustering without the need to specify the number of clusters.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Results: 33 clusters using PCA.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Gaussian Mixture Model (GMM)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Probabilistic model that considers data as a mixture of Gaussian distributions.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Results: 15 clusters with AIC for model selection.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HDBSCAN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Hierarchical DBSCAN that handles varying densities across the dataset.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Results: 28 clusters with CNN as preprocessing.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206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1781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F82F5-52D5-3D7D-9481-554B4AF5B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CA" b="1" dirty="0"/>
              <a:t>Clustering Results and Insights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80F8D61-2595-AE27-500F-50AE83A6BF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61854" y="2125737"/>
            <a:ext cx="4834021" cy="40444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Summary of Clusters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K-Means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Varying cluster numbers depending on preprocessing method.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DBSCAN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Adapted to varying densities and noise, 33 clusters with PCA.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GMM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15 clusters identified using AIC for optimal model selection.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HDBSCAN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28 clusters, with CNN providing effective feature extraction.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Insight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Different preprocessing methods lead to different clustering structures. </a:t>
            </a:r>
          </a:p>
        </p:txBody>
      </p:sp>
      <p:grpSp>
        <p:nvGrpSpPr>
          <p:cNvPr id="66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EF9A0D1-6499-8E12-CB48-10EC978E6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033533"/>
              </p:ext>
            </p:extLst>
          </p:nvPr>
        </p:nvGraphicFramePr>
        <p:xfrm>
          <a:off x="7235473" y="2035835"/>
          <a:ext cx="4072816" cy="24015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3373">
                  <a:extLst>
                    <a:ext uri="{9D8B030D-6E8A-4147-A177-3AD203B41FA5}">
                      <a16:colId xmlns:a16="http://schemas.microsoft.com/office/drawing/2014/main" val="3710046424"/>
                    </a:ext>
                  </a:extLst>
                </a:gridCol>
                <a:gridCol w="1309443">
                  <a:extLst>
                    <a:ext uri="{9D8B030D-6E8A-4147-A177-3AD203B41FA5}">
                      <a16:colId xmlns:a16="http://schemas.microsoft.com/office/drawing/2014/main" val="3119363373"/>
                    </a:ext>
                  </a:extLst>
                </a:gridCol>
              </a:tblGrid>
              <a:tr h="570607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b="1" kern="10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KMEANS CLUSTER ACCORDING TO PREPROCESSING</a:t>
                      </a:r>
                    </a:p>
                  </a:txBody>
                  <a:tcPr marL="100547" marR="10054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C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7773031"/>
                  </a:ext>
                </a:extLst>
              </a:tr>
              <a:tr h="7087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100" kern="100" dirty="0">
                          <a:solidFill>
                            <a:schemeClr val="tx1"/>
                          </a:solidFill>
                          <a:effectLst/>
                        </a:rPr>
                        <a:t>Preprocessing Technique</a:t>
                      </a:r>
                      <a:endParaRPr lang="en-CA" sz="16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0547" marR="100547" marT="0" marB="0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100" kern="100">
                          <a:solidFill>
                            <a:schemeClr val="tx1"/>
                          </a:solidFill>
                          <a:effectLst/>
                        </a:rPr>
                        <a:t>Clusters</a:t>
                      </a:r>
                      <a:endParaRPr lang="en-CA" sz="16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0547" marR="100547" marT="0" marB="0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775519"/>
                  </a:ext>
                </a:extLst>
              </a:tr>
              <a:tr h="37407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100" kern="100">
                          <a:solidFill>
                            <a:schemeClr val="tx1"/>
                          </a:solidFill>
                          <a:effectLst/>
                        </a:rPr>
                        <a:t>PCA</a:t>
                      </a:r>
                      <a:endParaRPr lang="en-CA" sz="16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0547" marR="100547" marT="0" marB="0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100" kern="10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  <a:endParaRPr lang="en-CA" sz="16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0547" marR="100547" marT="0" marB="0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8389200"/>
                  </a:ext>
                </a:extLst>
              </a:tr>
              <a:tr h="37407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100" kern="100">
                          <a:solidFill>
                            <a:schemeClr val="tx1"/>
                          </a:solidFill>
                          <a:effectLst/>
                        </a:rPr>
                        <a:t>CNN</a:t>
                      </a:r>
                      <a:endParaRPr lang="en-CA" sz="16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0547" marR="100547" marT="0" marB="0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100" kern="100">
                          <a:solidFill>
                            <a:schemeClr val="tx1"/>
                          </a:solidFill>
                          <a:effectLst/>
                        </a:rPr>
                        <a:t>28</a:t>
                      </a:r>
                      <a:endParaRPr lang="en-CA" sz="16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0547" marR="100547" marT="0" marB="0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8759373"/>
                  </a:ext>
                </a:extLst>
              </a:tr>
              <a:tr h="37407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100" kern="100">
                          <a:solidFill>
                            <a:schemeClr val="tx1"/>
                          </a:solidFill>
                          <a:effectLst/>
                        </a:rPr>
                        <a:t>PCA + Autoencoders</a:t>
                      </a:r>
                      <a:endParaRPr lang="en-CA" sz="16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0547" marR="100547" marT="0" marB="0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100" kern="100" dirty="0">
                          <a:solidFill>
                            <a:schemeClr val="tx1"/>
                          </a:solidFill>
                          <a:effectLst/>
                        </a:rPr>
                        <a:t>24</a:t>
                      </a:r>
                      <a:endParaRPr lang="en-CA" sz="16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0547" marR="100547" marT="0" marB="0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234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532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6" name="Rectangle 435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C1D72A4A-771D-4FE0-A07E-D0DAF4D6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448" y="447277"/>
            <a:ext cx="3294813" cy="5911481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05BB7246-8AFD-47FC-A1F4-491E0167E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9940" y="438890"/>
            <a:ext cx="3294813" cy="591148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2" name="Rectangle 441">
            <a:extLst>
              <a:ext uri="{FF2B5EF4-FFF2-40B4-BE49-F238E27FC236}">
                <a16:creationId xmlns:a16="http://schemas.microsoft.com/office/drawing/2014/main" id="{0A6DF2E7-0906-4F1E-9B28-48B1A4D8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308343"/>
            <a:ext cx="3294813" cy="59114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Graphic 212">
            <a:extLst>
              <a:ext uri="{FF2B5EF4-FFF2-40B4-BE49-F238E27FC236}">
                <a16:creationId xmlns:a16="http://schemas.microsoft.com/office/drawing/2014/main" id="{684FEC42-F70A-4505-A5DF-EC67268FE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46" name="Graphic 212">
            <a:extLst>
              <a:ext uri="{FF2B5EF4-FFF2-40B4-BE49-F238E27FC236}">
                <a16:creationId xmlns:a16="http://schemas.microsoft.com/office/drawing/2014/main" id="{7D10AF26-17A2-4FA8-824A-F78507AF6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EC1F9-D73C-3D8D-7436-E496BE39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105985" cy="4238118"/>
          </a:xfrm>
        </p:spPr>
        <p:txBody>
          <a:bodyPr>
            <a:normAutofit/>
          </a:bodyPr>
          <a:lstStyle/>
          <a:p>
            <a:r>
              <a:rPr lang="en-CA" sz="3700" b="1"/>
              <a:t>Classification Results</a:t>
            </a:r>
            <a:endParaRPr lang="en-CA" sz="3700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3CEFF866-6EE9-C89A-1C9A-987C0E60D0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2725192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1506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31DCBDB-1D4A-4E79-8172-CF12FCDE5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89EC82A-BD1A-426B-955B-77D53704B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47D6136-395D-4D9F-9898-604E6BDE8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578ED8-0692-496C-9844-F1CFDEAAF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CA02E2-D3D1-E1CD-17AB-7BB1F3FE3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8999"/>
            <a:ext cx="3200400" cy="2477964"/>
          </a:xfrm>
        </p:spPr>
        <p:txBody>
          <a:bodyPr>
            <a:normAutofit/>
          </a:bodyPr>
          <a:lstStyle/>
          <a:p>
            <a:r>
              <a:rPr lang="en-CA" b="1" dirty="0"/>
              <a:t>Conclusions</a:t>
            </a:r>
          </a:p>
        </p:txBody>
      </p:sp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8566411F-B5F5-5BEA-CE75-55B9A621A2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7000221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1144745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AnalogousFromRegularSeedRightStep">
      <a:dk1>
        <a:srgbClr val="000000"/>
      </a:dk1>
      <a:lt1>
        <a:srgbClr val="FFFFFF"/>
      </a:lt1>
      <a:dk2>
        <a:srgbClr val="412C24"/>
      </a:dk2>
      <a:lt2>
        <a:srgbClr val="E2E8E7"/>
      </a:lt2>
      <a:accent1>
        <a:srgbClr val="E72942"/>
      </a:accent1>
      <a:accent2>
        <a:srgbClr val="D54D17"/>
      </a:accent2>
      <a:accent3>
        <a:srgbClr val="CE9B25"/>
      </a:accent3>
      <a:accent4>
        <a:srgbClr val="9AAD13"/>
      </a:accent4>
      <a:accent5>
        <a:srgbClr val="67B720"/>
      </a:accent5>
      <a:accent6>
        <a:srgbClr val="1DBC14"/>
      </a:accent6>
      <a:hlink>
        <a:srgbClr val="309285"/>
      </a:hlink>
      <a:folHlink>
        <a:srgbClr val="7F7F7F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540</Words>
  <Application>Microsoft Office PowerPoint</Application>
  <PresentationFormat>Widescreen</PresentationFormat>
  <Paragraphs>69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Arial</vt:lpstr>
      <vt:lpstr>Source Sans Pro</vt:lpstr>
      <vt:lpstr>Source Sans Pro SemiBold</vt:lpstr>
      <vt:lpstr>FunkyShapesDarkVTI</vt:lpstr>
      <vt:lpstr>Face Recognition Project for UMIST Dataset</vt:lpstr>
      <vt:lpstr>Dataset</vt:lpstr>
      <vt:lpstr>Class Imbalance </vt:lpstr>
      <vt:lpstr>Preprocessing Techniques</vt:lpstr>
      <vt:lpstr>Clustering Techniques</vt:lpstr>
      <vt:lpstr>Clustering Results and Insights</vt:lpstr>
      <vt:lpstr>Classification Results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Jainam Patel</dc:creator>
  <cp:lastModifiedBy>Jainam Patel</cp:lastModifiedBy>
  <cp:revision>1</cp:revision>
  <dcterms:created xsi:type="dcterms:W3CDTF">2024-12-13T01:05:43Z</dcterms:created>
  <dcterms:modified xsi:type="dcterms:W3CDTF">2024-12-13T01:37:06Z</dcterms:modified>
</cp:coreProperties>
</file>